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11.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9" r:id="rId1"/>
  </p:sldMasterIdLst>
  <p:notesMasterIdLst>
    <p:notesMasterId r:id="rId46"/>
  </p:notesMasterIdLst>
  <p:sldIdLst>
    <p:sldId id="256" r:id="rId2"/>
    <p:sldId id="308" r:id="rId3"/>
    <p:sldId id="258" r:id="rId4"/>
    <p:sldId id="311" r:id="rId5"/>
    <p:sldId id="259" r:id="rId6"/>
    <p:sldId id="340" r:id="rId7"/>
    <p:sldId id="294" r:id="rId8"/>
    <p:sldId id="296" r:id="rId9"/>
    <p:sldId id="345" r:id="rId10"/>
    <p:sldId id="322" r:id="rId11"/>
    <p:sldId id="341" r:id="rId12"/>
    <p:sldId id="326" r:id="rId13"/>
    <p:sldId id="299" r:id="rId14"/>
    <p:sldId id="300" r:id="rId15"/>
    <p:sldId id="301" r:id="rId16"/>
    <p:sldId id="324" r:id="rId17"/>
    <p:sldId id="325" r:id="rId18"/>
    <p:sldId id="302" r:id="rId19"/>
    <p:sldId id="343" r:id="rId20"/>
    <p:sldId id="295" r:id="rId21"/>
    <p:sldId id="344" r:id="rId22"/>
    <p:sldId id="317" r:id="rId23"/>
    <p:sldId id="338" r:id="rId24"/>
    <p:sldId id="339" r:id="rId25"/>
    <p:sldId id="330" r:id="rId26"/>
    <p:sldId id="329" r:id="rId27"/>
    <p:sldId id="331" r:id="rId28"/>
    <p:sldId id="261" r:id="rId29"/>
    <p:sldId id="332" r:id="rId30"/>
    <p:sldId id="336" r:id="rId31"/>
    <p:sldId id="264" r:id="rId32"/>
    <p:sldId id="337" r:id="rId33"/>
    <p:sldId id="273" r:id="rId34"/>
    <p:sldId id="342" r:id="rId35"/>
    <p:sldId id="297" r:id="rId36"/>
    <p:sldId id="321" r:id="rId37"/>
    <p:sldId id="320" r:id="rId38"/>
    <p:sldId id="304" r:id="rId39"/>
    <p:sldId id="323" r:id="rId40"/>
    <p:sldId id="305" r:id="rId41"/>
    <p:sldId id="306" r:id="rId42"/>
    <p:sldId id="307" r:id="rId43"/>
    <p:sldId id="287" r:id="rId44"/>
    <p:sldId id="313"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2F744D7-FE5E-0B49-A51D-01B4547AE63D}">
          <p14:sldIdLst>
            <p14:sldId id="256"/>
            <p14:sldId id="308"/>
            <p14:sldId id="258"/>
          </p14:sldIdLst>
        </p14:section>
        <p14:section name="Overview" id="{CC08B9C2-2EC4-3145-9C21-189770400408}">
          <p14:sldIdLst>
            <p14:sldId id="311"/>
            <p14:sldId id="259"/>
            <p14:sldId id="340"/>
            <p14:sldId id="294"/>
          </p14:sldIdLst>
        </p14:section>
        <p14:section name="Applications" id="{4AC322A3-8974-EE44-8F8F-BD913456948C}">
          <p14:sldIdLst>
            <p14:sldId id="296"/>
            <p14:sldId id="345"/>
            <p14:sldId id="322"/>
            <p14:sldId id="341"/>
            <p14:sldId id="326"/>
            <p14:sldId id="299"/>
            <p14:sldId id="300"/>
            <p14:sldId id="301"/>
            <p14:sldId id="324"/>
            <p14:sldId id="325"/>
            <p14:sldId id="302"/>
            <p14:sldId id="343"/>
          </p14:sldIdLst>
        </p14:section>
        <p14:section name="Explainability" id="{85930E0F-FB53-DB41-97BF-736CA892FACC}">
          <p14:sldIdLst>
            <p14:sldId id="295"/>
            <p14:sldId id="344"/>
            <p14:sldId id="317"/>
            <p14:sldId id="338"/>
            <p14:sldId id="339"/>
            <p14:sldId id="330"/>
            <p14:sldId id="329"/>
            <p14:sldId id="331"/>
            <p14:sldId id="261"/>
            <p14:sldId id="332"/>
            <p14:sldId id="336"/>
            <p14:sldId id="264"/>
            <p14:sldId id="337"/>
            <p14:sldId id="273"/>
            <p14:sldId id="342"/>
          </p14:sldIdLst>
        </p14:section>
        <p14:section name="Sustainability" id="{3DA8448B-AEDC-BD4C-B1D5-D973A565B9D4}">
          <p14:sldIdLst>
            <p14:sldId id="297"/>
            <p14:sldId id="321"/>
            <p14:sldId id="320"/>
            <p14:sldId id="304"/>
            <p14:sldId id="323"/>
            <p14:sldId id="305"/>
            <p14:sldId id="306"/>
            <p14:sldId id="307"/>
          </p14:sldIdLst>
        </p14:section>
        <p14:section name="Finish" id="{E813E7E6-57CD-1744-9104-5FD630F6A2E1}">
          <p14:sldIdLst>
            <p14:sldId id="287"/>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1533"/>
    <a:srgbClr val="8613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17"/>
    <p:restoredTop sz="87143"/>
  </p:normalViewPr>
  <p:slideViewPr>
    <p:cSldViewPr snapToGrid="0" snapToObjects="1">
      <p:cViewPr varScale="1">
        <p:scale>
          <a:sx n="111" d="100"/>
          <a:sy n="111" d="100"/>
        </p:scale>
        <p:origin x="864"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image" Target="../media/image620.png"/><Relationship Id="rId5" Type="http://schemas.openxmlformats.org/officeDocument/2006/relationships/image" Target="../media/image660.png"/><Relationship Id="rId4" Type="http://schemas.openxmlformats.org/officeDocument/2006/relationships/image" Target="../media/image650.png"/></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83632E-F5F0-DC45-8352-0EAEF74033B3}" type="doc">
      <dgm:prSet loTypeId="urn:microsoft.com/office/officeart/2008/layout/HalfCircleOrganizationChart" loCatId="" qsTypeId="urn:microsoft.com/office/officeart/2005/8/quickstyle/simple5" qsCatId="simple" csTypeId="urn:microsoft.com/office/officeart/2005/8/colors/accent1_2" csCatId="accent1" phldr="1"/>
      <dgm:spPr/>
      <dgm:t>
        <a:bodyPr/>
        <a:lstStyle/>
        <a:p>
          <a:endParaRPr lang="en-GB"/>
        </a:p>
      </dgm:t>
    </dgm:pt>
    <dgm:pt modelId="{84FB4AA3-0012-DA4F-A69E-E8661E599A74}">
      <dgm:prSet phldrT="[Text]" custT="1"/>
      <dgm:spPr/>
      <dgm:t>
        <a:bodyPr/>
        <a:lstStyle/>
        <a:p>
          <a:r>
            <a:rPr lang="en-GB" sz="2000" dirty="0"/>
            <a:t>Applications</a:t>
          </a:r>
        </a:p>
      </dgm:t>
    </dgm:pt>
    <dgm:pt modelId="{E02F2370-347A-724C-B17D-18944C312FE4}" type="parTrans" cxnId="{9CA3A050-CF45-BA43-82D9-3864E0B3DA22}">
      <dgm:prSet/>
      <dgm:spPr/>
      <dgm:t>
        <a:bodyPr/>
        <a:lstStyle/>
        <a:p>
          <a:endParaRPr lang="en-GB" sz="2000"/>
        </a:p>
      </dgm:t>
    </dgm:pt>
    <dgm:pt modelId="{A6116B1B-2690-6047-90EB-89DC2D1194B1}" type="sibTrans" cxnId="{9CA3A050-CF45-BA43-82D9-3864E0B3DA22}">
      <dgm:prSet/>
      <dgm:spPr/>
      <dgm:t>
        <a:bodyPr/>
        <a:lstStyle/>
        <a:p>
          <a:endParaRPr lang="en-GB" sz="2000" dirty="0"/>
        </a:p>
      </dgm:t>
    </dgm:pt>
    <dgm:pt modelId="{D5616525-BF99-FD40-97FD-461A5BD07BC6}">
      <dgm:prSet custT="1"/>
      <dgm:spPr/>
      <dgm:t>
        <a:bodyPr/>
        <a:lstStyle/>
        <a:p>
          <a:r>
            <a:rPr lang="en-GB" sz="2000"/>
            <a:t>Sustainability</a:t>
          </a:r>
        </a:p>
      </dgm:t>
    </dgm:pt>
    <dgm:pt modelId="{09FB48A8-5BCE-FE4D-AE73-A085283742AD}" type="parTrans" cxnId="{A9C263C0-1DDD-FB45-AF8F-8B09B795399D}">
      <dgm:prSet/>
      <dgm:spPr/>
      <dgm:t>
        <a:bodyPr/>
        <a:lstStyle/>
        <a:p>
          <a:endParaRPr lang="en-GB" sz="2000"/>
        </a:p>
      </dgm:t>
    </dgm:pt>
    <dgm:pt modelId="{6508C69A-885D-F042-8D30-09E2827B5E12}" type="sibTrans" cxnId="{A9C263C0-1DDD-FB45-AF8F-8B09B795399D}">
      <dgm:prSet/>
      <dgm:spPr/>
      <dgm:t>
        <a:bodyPr/>
        <a:lstStyle/>
        <a:p>
          <a:endParaRPr lang="en-GB" sz="2000"/>
        </a:p>
      </dgm:t>
    </dgm:pt>
    <dgm:pt modelId="{805DC6FC-B333-0B4C-AF74-54469ECB93D1}">
      <dgm:prSet custT="1"/>
      <dgm:spPr/>
      <dgm:t>
        <a:bodyPr/>
        <a:lstStyle/>
        <a:p>
          <a:r>
            <a:rPr lang="en-GB" sz="2000" dirty="0" err="1"/>
            <a:t>Explainability</a:t>
          </a:r>
          <a:endParaRPr lang="en-GB" sz="2000" dirty="0"/>
        </a:p>
      </dgm:t>
    </dgm:pt>
    <dgm:pt modelId="{51F88665-A9F9-7246-8FB3-8BA70CCD1FAF}" type="parTrans" cxnId="{F1F05D0B-1272-F74E-A858-AB4DBE6BE0E5}">
      <dgm:prSet/>
      <dgm:spPr/>
      <dgm:t>
        <a:bodyPr/>
        <a:lstStyle/>
        <a:p>
          <a:endParaRPr lang="en-GB" sz="2000"/>
        </a:p>
      </dgm:t>
    </dgm:pt>
    <dgm:pt modelId="{75314C93-8503-CD45-A7D9-B0012CDC65A7}" type="sibTrans" cxnId="{F1F05D0B-1272-F74E-A858-AB4DBE6BE0E5}">
      <dgm:prSet/>
      <dgm:spPr/>
      <dgm:t>
        <a:bodyPr/>
        <a:lstStyle/>
        <a:p>
          <a:endParaRPr lang="en-GB" sz="2000"/>
        </a:p>
      </dgm:t>
    </dgm:pt>
    <dgm:pt modelId="{E0CAD546-03EB-4340-8AF3-0DF5B2E33113}">
      <dgm:prSet phldrT="[Text]" custT="1"/>
      <dgm:spPr/>
      <dgm:t>
        <a:bodyPr/>
        <a:lstStyle/>
        <a:p>
          <a:r>
            <a:rPr lang="en-GB" sz="2000" dirty="0"/>
            <a:t>Ethical AI</a:t>
          </a:r>
        </a:p>
      </dgm:t>
    </dgm:pt>
    <dgm:pt modelId="{2DC7DC34-85F0-3649-A9B3-9384C45514BA}" type="sibTrans" cxnId="{F1809341-DDDD-884B-86FE-8B6605E69232}">
      <dgm:prSet/>
      <dgm:spPr/>
      <dgm:t>
        <a:bodyPr/>
        <a:lstStyle/>
        <a:p>
          <a:endParaRPr lang="en-GB" sz="2000"/>
        </a:p>
      </dgm:t>
    </dgm:pt>
    <dgm:pt modelId="{158BEE7D-B20F-D74F-92E7-426C771A8717}" type="parTrans" cxnId="{F1809341-DDDD-884B-86FE-8B6605E69232}">
      <dgm:prSet/>
      <dgm:spPr/>
      <dgm:t>
        <a:bodyPr/>
        <a:lstStyle/>
        <a:p>
          <a:endParaRPr lang="en-GB" sz="2000"/>
        </a:p>
      </dgm:t>
    </dgm:pt>
    <dgm:pt modelId="{E2F597A3-7FD8-064E-AD60-046599B1BBBB}" type="pres">
      <dgm:prSet presAssocID="{E783632E-F5F0-DC45-8352-0EAEF74033B3}" presName="Name0" presStyleCnt="0">
        <dgm:presLayoutVars>
          <dgm:orgChart val="1"/>
          <dgm:chPref val="1"/>
          <dgm:dir/>
          <dgm:animOne val="branch"/>
          <dgm:animLvl val="lvl"/>
          <dgm:resizeHandles/>
        </dgm:presLayoutVars>
      </dgm:prSet>
      <dgm:spPr/>
    </dgm:pt>
    <dgm:pt modelId="{4ED2D5F5-C659-8548-A7B8-35CB3E57EE42}" type="pres">
      <dgm:prSet presAssocID="{E0CAD546-03EB-4340-8AF3-0DF5B2E33113}" presName="hierRoot1" presStyleCnt="0">
        <dgm:presLayoutVars>
          <dgm:hierBranch val="init"/>
        </dgm:presLayoutVars>
      </dgm:prSet>
      <dgm:spPr/>
    </dgm:pt>
    <dgm:pt modelId="{286B6125-55AF-0048-A0D2-0677CFBBD097}" type="pres">
      <dgm:prSet presAssocID="{E0CAD546-03EB-4340-8AF3-0DF5B2E33113}" presName="rootComposite1" presStyleCnt="0"/>
      <dgm:spPr/>
    </dgm:pt>
    <dgm:pt modelId="{4190E4FF-C18E-5D40-B175-629CCB32F7C8}" type="pres">
      <dgm:prSet presAssocID="{E0CAD546-03EB-4340-8AF3-0DF5B2E33113}" presName="rootText1" presStyleLbl="alignAcc1" presStyleIdx="0" presStyleCnt="0">
        <dgm:presLayoutVars>
          <dgm:chPref val="3"/>
        </dgm:presLayoutVars>
      </dgm:prSet>
      <dgm:spPr/>
    </dgm:pt>
    <dgm:pt modelId="{0B3447B6-240B-8040-8F38-0D439F452EBC}" type="pres">
      <dgm:prSet presAssocID="{E0CAD546-03EB-4340-8AF3-0DF5B2E33113}" presName="topArc1" presStyleLbl="parChTrans1D1" presStyleIdx="0" presStyleCnt="8"/>
      <dgm:spPr/>
    </dgm:pt>
    <dgm:pt modelId="{8E83F1B4-4A24-6441-9F9C-5A5C2DFD1535}" type="pres">
      <dgm:prSet presAssocID="{E0CAD546-03EB-4340-8AF3-0DF5B2E33113}" presName="bottomArc1" presStyleLbl="parChTrans1D1" presStyleIdx="1" presStyleCnt="8"/>
      <dgm:spPr/>
    </dgm:pt>
    <dgm:pt modelId="{014C4764-B150-3141-B315-AB1A1F89E09C}" type="pres">
      <dgm:prSet presAssocID="{E0CAD546-03EB-4340-8AF3-0DF5B2E33113}" presName="topConnNode1" presStyleLbl="node1" presStyleIdx="0" presStyleCnt="0"/>
      <dgm:spPr/>
    </dgm:pt>
    <dgm:pt modelId="{160E2562-221F-0A4B-9B27-2347580115E3}" type="pres">
      <dgm:prSet presAssocID="{E0CAD546-03EB-4340-8AF3-0DF5B2E33113}" presName="hierChild2" presStyleCnt="0"/>
      <dgm:spPr/>
    </dgm:pt>
    <dgm:pt modelId="{C9080704-4419-004E-A5CE-C20921101D72}" type="pres">
      <dgm:prSet presAssocID="{E02F2370-347A-724C-B17D-18944C312FE4}" presName="Name28" presStyleLbl="parChTrans1D2" presStyleIdx="0" presStyleCnt="3"/>
      <dgm:spPr/>
    </dgm:pt>
    <dgm:pt modelId="{80E10911-679A-1A4F-BA7D-A087B8C09FBD}" type="pres">
      <dgm:prSet presAssocID="{84FB4AA3-0012-DA4F-A69E-E8661E599A74}" presName="hierRoot2" presStyleCnt="0">
        <dgm:presLayoutVars>
          <dgm:hierBranch val="init"/>
        </dgm:presLayoutVars>
      </dgm:prSet>
      <dgm:spPr/>
    </dgm:pt>
    <dgm:pt modelId="{D9D1BA1A-45DA-714C-BF9F-80C18050342F}" type="pres">
      <dgm:prSet presAssocID="{84FB4AA3-0012-DA4F-A69E-E8661E599A74}" presName="rootComposite2" presStyleCnt="0"/>
      <dgm:spPr/>
    </dgm:pt>
    <dgm:pt modelId="{D82D8233-8A9E-7248-A6B4-C24AB65A36FC}" type="pres">
      <dgm:prSet presAssocID="{84FB4AA3-0012-DA4F-A69E-E8661E599A74}" presName="rootText2" presStyleLbl="alignAcc1" presStyleIdx="0" presStyleCnt="0">
        <dgm:presLayoutVars>
          <dgm:chPref val="3"/>
        </dgm:presLayoutVars>
      </dgm:prSet>
      <dgm:spPr/>
    </dgm:pt>
    <dgm:pt modelId="{A2444446-7E3A-6B42-8488-0958A52B3B58}" type="pres">
      <dgm:prSet presAssocID="{84FB4AA3-0012-DA4F-A69E-E8661E599A74}" presName="topArc2" presStyleLbl="parChTrans1D1" presStyleIdx="2" presStyleCnt="8"/>
      <dgm:spPr/>
    </dgm:pt>
    <dgm:pt modelId="{0F24A72B-365A-C849-A738-3D239E426F74}" type="pres">
      <dgm:prSet presAssocID="{84FB4AA3-0012-DA4F-A69E-E8661E599A74}" presName="bottomArc2" presStyleLbl="parChTrans1D1" presStyleIdx="3" presStyleCnt="8"/>
      <dgm:spPr/>
    </dgm:pt>
    <dgm:pt modelId="{CB8BF49A-16C3-814B-BACE-0EC68E556DFC}" type="pres">
      <dgm:prSet presAssocID="{84FB4AA3-0012-DA4F-A69E-E8661E599A74}" presName="topConnNode2" presStyleLbl="node2" presStyleIdx="0" presStyleCnt="0"/>
      <dgm:spPr/>
    </dgm:pt>
    <dgm:pt modelId="{FE067FC1-CD99-FD4F-99D7-8361DD46557F}" type="pres">
      <dgm:prSet presAssocID="{84FB4AA3-0012-DA4F-A69E-E8661E599A74}" presName="hierChild4" presStyleCnt="0"/>
      <dgm:spPr/>
    </dgm:pt>
    <dgm:pt modelId="{C89769CF-A4B9-124F-8201-28195645651D}" type="pres">
      <dgm:prSet presAssocID="{84FB4AA3-0012-DA4F-A69E-E8661E599A74}" presName="hierChild5" presStyleCnt="0"/>
      <dgm:spPr/>
    </dgm:pt>
    <dgm:pt modelId="{3F713038-1EAE-5840-9735-BEBD07F8E42A}" type="pres">
      <dgm:prSet presAssocID="{51F88665-A9F9-7246-8FB3-8BA70CCD1FAF}" presName="Name28" presStyleLbl="parChTrans1D2" presStyleIdx="1" presStyleCnt="3"/>
      <dgm:spPr/>
    </dgm:pt>
    <dgm:pt modelId="{23AB61D9-1014-EF40-B80B-E279A0FE6EEE}" type="pres">
      <dgm:prSet presAssocID="{805DC6FC-B333-0B4C-AF74-54469ECB93D1}" presName="hierRoot2" presStyleCnt="0">
        <dgm:presLayoutVars>
          <dgm:hierBranch val="init"/>
        </dgm:presLayoutVars>
      </dgm:prSet>
      <dgm:spPr/>
    </dgm:pt>
    <dgm:pt modelId="{6AB22250-FAF9-4442-A264-75F4426AB7E5}" type="pres">
      <dgm:prSet presAssocID="{805DC6FC-B333-0B4C-AF74-54469ECB93D1}" presName="rootComposite2" presStyleCnt="0"/>
      <dgm:spPr/>
    </dgm:pt>
    <dgm:pt modelId="{C6FE4BBE-47C4-C044-9E39-50331E8C51C4}" type="pres">
      <dgm:prSet presAssocID="{805DC6FC-B333-0B4C-AF74-54469ECB93D1}" presName="rootText2" presStyleLbl="alignAcc1" presStyleIdx="0" presStyleCnt="0">
        <dgm:presLayoutVars>
          <dgm:chPref val="3"/>
        </dgm:presLayoutVars>
      </dgm:prSet>
      <dgm:spPr/>
    </dgm:pt>
    <dgm:pt modelId="{85285F8F-C687-DA4F-9512-A6D198C2399E}" type="pres">
      <dgm:prSet presAssocID="{805DC6FC-B333-0B4C-AF74-54469ECB93D1}" presName="topArc2" presStyleLbl="parChTrans1D1" presStyleIdx="4" presStyleCnt="8"/>
      <dgm:spPr/>
    </dgm:pt>
    <dgm:pt modelId="{418A63CE-F037-864C-ABDC-8B90FC8EF31E}" type="pres">
      <dgm:prSet presAssocID="{805DC6FC-B333-0B4C-AF74-54469ECB93D1}" presName="bottomArc2" presStyleLbl="parChTrans1D1" presStyleIdx="5" presStyleCnt="8"/>
      <dgm:spPr/>
    </dgm:pt>
    <dgm:pt modelId="{83306AD8-94E1-FC48-85B6-D8EB3FB3D2ED}" type="pres">
      <dgm:prSet presAssocID="{805DC6FC-B333-0B4C-AF74-54469ECB93D1}" presName="topConnNode2" presStyleLbl="node2" presStyleIdx="0" presStyleCnt="0"/>
      <dgm:spPr/>
    </dgm:pt>
    <dgm:pt modelId="{F55AE8A0-C1AF-0748-B938-972CAD72A0BA}" type="pres">
      <dgm:prSet presAssocID="{805DC6FC-B333-0B4C-AF74-54469ECB93D1}" presName="hierChild4" presStyleCnt="0"/>
      <dgm:spPr/>
    </dgm:pt>
    <dgm:pt modelId="{C8F1657D-9120-7149-8433-BC57D9326FDD}" type="pres">
      <dgm:prSet presAssocID="{805DC6FC-B333-0B4C-AF74-54469ECB93D1}" presName="hierChild5" presStyleCnt="0"/>
      <dgm:spPr/>
    </dgm:pt>
    <dgm:pt modelId="{BF1E6A87-D17B-5B4E-B6FC-377418BDC6B4}" type="pres">
      <dgm:prSet presAssocID="{09FB48A8-5BCE-FE4D-AE73-A085283742AD}" presName="Name28" presStyleLbl="parChTrans1D2" presStyleIdx="2" presStyleCnt="3"/>
      <dgm:spPr/>
    </dgm:pt>
    <dgm:pt modelId="{E63C7439-FB14-524E-8C6B-5AC1DF5085D4}" type="pres">
      <dgm:prSet presAssocID="{D5616525-BF99-FD40-97FD-461A5BD07BC6}" presName="hierRoot2" presStyleCnt="0">
        <dgm:presLayoutVars>
          <dgm:hierBranch val="init"/>
        </dgm:presLayoutVars>
      </dgm:prSet>
      <dgm:spPr/>
    </dgm:pt>
    <dgm:pt modelId="{2A0A1D3B-25A8-CF4D-B0AA-E20BF1357150}" type="pres">
      <dgm:prSet presAssocID="{D5616525-BF99-FD40-97FD-461A5BD07BC6}" presName="rootComposite2" presStyleCnt="0"/>
      <dgm:spPr/>
    </dgm:pt>
    <dgm:pt modelId="{A20CDDD2-2A4E-1744-8BFF-61230BCE5AA7}" type="pres">
      <dgm:prSet presAssocID="{D5616525-BF99-FD40-97FD-461A5BD07BC6}" presName="rootText2" presStyleLbl="alignAcc1" presStyleIdx="0" presStyleCnt="0">
        <dgm:presLayoutVars>
          <dgm:chPref val="3"/>
        </dgm:presLayoutVars>
      </dgm:prSet>
      <dgm:spPr/>
    </dgm:pt>
    <dgm:pt modelId="{ABFD981A-DCC1-5D42-894C-67A6BAA9EE1D}" type="pres">
      <dgm:prSet presAssocID="{D5616525-BF99-FD40-97FD-461A5BD07BC6}" presName="topArc2" presStyleLbl="parChTrans1D1" presStyleIdx="6" presStyleCnt="8"/>
      <dgm:spPr/>
    </dgm:pt>
    <dgm:pt modelId="{AC33EA9D-5D95-B44B-8B4A-379FBDA6BDBD}" type="pres">
      <dgm:prSet presAssocID="{D5616525-BF99-FD40-97FD-461A5BD07BC6}" presName="bottomArc2" presStyleLbl="parChTrans1D1" presStyleIdx="7" presStyleCnt="8"/>
      <dgm:spPr/>
    </dgm:pt>
    <dgm:pt modelId="{C401CC6B-DBE2-364A-B24F-6AECB57994A3}" type="pres">
      <dgm:prSet presAssocID="{D5616525-BF99-FD40-97FD-461A5BD07BC6}" presName="topConnNode2" presStyleLbl="node2" presStyleIdx="0" presStyleCnt="0"/>
      <dgm:spPr/>
    </dgm:pt>
    <dgm:pt modelId="{2444DE4B-380E-1D4B-8CC2-B539E963D2A7}" type="pres">
      <dgm:prSet presAssocID="{D5616525-BF99-FD40-97FD-461A5BD07BC6}" presName="hierChild4" presStyleCnt="0"/>
      <dgm:spPr/>
    </dgm:pt>
    <dgm:pt modelId="{C88C13CD-22CD-C544-A4CC-40B488A1EE80}" type="pres">
      <dgm:prSet presAssocID="{D5616525-BF99-FD40-97FD-461A5BD07BC6}" presName="hierChild5" presStyleCnt="0"/>
      <dgm:spPr/>
    </dgm:pt>
    <dgm:pt modelId="{FD5E2426-6309-CC4E-81D3-71FF9088FB13}" type="pres">
      <dgm:prSet presAssocID="{E0CAD546-03EB-4340-8AF3-0DF5B2E33113}" presName="hierChild3" presStyleCnt="0"/>
      <dgm:spPr/>
    </dgm:pt>
  </dgm:ptLst>
  <dgm:cxnLst>
    <dgm:cxn modelId="{8C3A0F08-54BC-B342-B693-F764AD607D94}" type="presOf" srcId="{E0CAD546-03EB-4340-8AF3-0DF5B2E33113}" destId="{4190E4FF-C18E-5D40-B175-629CCB32F7C8}" srcOrd="0" destOrd="0" presId="urn:microsoft.com/office/officeart/2008/layout/HalfCircleOrganizationChart"/>
    <dgm:cxn modelId="{F1F05D0B-1272-F74E-A858-AB4DBE6BE0E5}" srcId="{E0CAD546-03EB-4340-8AF3-0DF5B2E33113}" destId="{805DC6FC-B333-0B4C-AF74-54469ECB93D1}" srcOrd="1" destOrd="0" parTransId="{51F88665-A9F9-7246-8FB3-8BA70CCD1FAF}" sibTransId="{75314C93-8503-CD45-A7D9-B0012CDC65A7}"/>
    <dgm:cxn modelId="{1C9A511F-F56D-E844-876E-81C17F3BA467}" type="presOf" srcId="{805DC6FC-B333-0B4C-AF74-54469ECB93D1}" destId="{83306AD8-94E1-FC48-85B6-D8EB3FB3D2ED}" srcOrd="1" destOrd="0" presId="urn:microsoft.com/office/officeart/2008/layout/HalfCircleOrganizationChart"/>
    <dgm:cxn modelId="{85C38122-A979-D74F-8ADD-91F34B4DE60A}" type="presOf" srcId="{84FB4AA3-0012-DA4F-A69E-E8661E599A74}" destId="{D82D8233-8A9E-7248-A6B4-C24AB65A36FC}" srcOrd="0" destOrd="0" presId="urn:microsoft.com/office/officeart/2008/layout/HalfCircleOrganizationChart"/>
    <dgm:cxn modelId="{D5042526-386D-5B40-925C-4F97FC47895C}" type="presOf" srcId="{84FB4AA3-0012-DA4F-A69E-E8661E599A74}" destId="{CB8BF49A-16C3-814B-BACE-0EC68E556DFC}" srcOrd="1" destOrd="0" presId="urn:microsoft.com/office/officeart/2008/layout/HalfCircleOrganizationChart"/>
    <dgm:cxn modelId="{1AD6E740-EDCF-4741-8DBB-E5C5BDC1A516}" type="presOf" srcId="{51F88665-A9F9-7246-8FB3-8BA70CCD1FAF}" destId="{3F713038-1EAE-5840-9735-BEBD07F8E42A}" srcOrd="0" destOrd="0" presId="urn:microsoft.com/office/officeart/2008/layout/HalfCircleOrganizationChart"/>
    <dgm:cxn modelId="{F1809341-DDDD-884B-86FE-8B6605E69232}" srcId="{E783632E-F5F0-DC45-8352-0EAEF74033B3}" destId="{E0CAD546-03EB-4340-8AF3-0DF5B2E33113}" srcOrd="0" destOrd="0" parTransId="{158BEE7D-B20F-D74F-92E7-426C771A8717}" sibTransId="{2DC7DC34-85F0-3649-A9B3-9384C45514BA}"/>
    <dgm:cxn modelId="{9CA3A050-CF45-BA43-82D9-3864E0B3DA22}" srcId="{E0CAD546-03EB-4340-8AF3-0DF5B2E33113}" destId="{84FB4AA3-0012-DA4F-A69E-E8661E599A74}" srcOrd="0" destOrd="0" parTransId="{E02F2370-347A-724C-B17D-18944C312FE4}" sibTransId="{A6116B1B-2690-6047-90EB-89DC2D1194B1}"/>
    <dgm:cxn modelId="{A2CB5082-D7EE-7A43-B5E2-A9194CC113CA}" type="presOf" srcId="{E783632E-F5F0-DC45-8352-0EAEF74033B3}" destId="{E2F597A3-7FD8-064E-AD60-046599B1BBBB}" srcOrd="0" destOrd="0" presId="urn:microsoft.com/office/officeart/2008/layout/HalfCircleOrganizationChart"/>
    <dgm:cxn modelId="{4777CA88-59F8-404D-8C0B-C323CF3C2A1D}" type="presOf" srcId="{E0CAD546-03EB-4340-8AF3-0DF5B2E33113}" destId="{014C4764-B150-3141-B315-AB1A1F89E09C}" srcOrd="1" destOrd="0" presId="urn:microsoft.com/office/officeart/2008/layout/HalfCircleOrganizationChart"/>
    <dgm:cxn modelId="{6D804EB0-00EA-174D-B96D-D925F12E7C0E}" type="presOf" srcId="{09FB48A8-5BCE-FE4D-AE73-A085283742AD}" destId="{BF1E6A87-D17B-5B4E-B6FC-377418BDC6B4}" srcOrd="0" destOrd="0" presId="urn:microsoft.com/office/officeart/2008/layout/HalfCircleOrganizationChart"/>
    <dgm:cxn modelId="{CD1087B6-D9EA-CA4D-BF41-EF5D486D9DC3}" type="presOf" srcId="{E02F2370-347A-724C-B17D-18944C312FE4}" destId="{C9080704-4419-004E-A5CE-C20921101D72}" srcOrd="0" destOrd="0" presId="urn:microsoft.com/office/officeart/2008/layout/HalfCircleOrganizationChart"/>
    <dgm:cxn modelId="{A9C263C0-1DDD-FB45-AF8F-8B09B795399D}" srcId="{E0CAD546-03EB-4340-8AF3-0DF5B2E33113}" destId="{D5616525-BF99-FD40-97FD-461A5BD07BC6}" srcOrd="2" destOrd="0" parTransId="{09FB48A8-5BCE-FE4D-AE73-A085283742AD}" sibTransId="{6508C69A-885D-F042-8D30-09E2827B5E12}"/>
    <dgm:cxn modelId="{75B8DDC5-B456-DE47-9DBE-1FB5D167C70D}" type="presOf" srcId="{D5616525-BF99-FD40-97FD-461A5BD07BC6}" destId="{C401CC6B-DBE2-364A-B24F-6AECB57994A3}" srcOrd="1" destOrd="0" presId="urn:microsoft.com/office/officeart/2008/layout/HalfCircleOrganizationChart"/>
    <dgm:cxn modelId="{042037C8-128D-8844-80B6-CAE537E7D1BD}" type="presOf" srcId="{D5616525-BF99-FD40-97FD-461A5BD07BC6}" destId="{A20CDDD2-2A4E-1744-8BFF-61230BCE5AA7}" srcOrd="0" destOrd="0" presId="urn:microsoft.com/office/officeart/2008/layout/HalfCircleOrganizationChart"/>
    <dgm:cxn modelId="{E6BC6BCA-4FF2-D046-8152-D7BC5501856A}" type="presOf" srcId="{805DC6FC-B333-0B4C-AF74-54469ECB93D1}" destId="{C6FE4BBE-47C4-C044-9E39-50331E8C51C4}" srcOrd="0" destOrd="0" presId="urn:microsoft.com/office/officeart/2008/layout/HalfCircleOrganizationChart"/>
    <dgm:cxn modelId="{B6D73CAD-1A3C-1343-B0FE-196405EC1F1C}" type="presParOf" srcId="{E2F597A3-7FD8-064E-AD60-046599B1BBBB}" destId="{4ED2D5F5-C659-8548-A7B8-35CB3E57EE42}" srcOrd="0" destOrd="0" presId="urn:microsoft.com/office/officeart/2008/layout/HalfCircleOrganizationChart"/>
    <dgm:cxn modelId="{4D5A7D59-49DF-F24A-975B-028BE860E049}" type="presParOf" srcId="{4ED2D5F5-C659-8548-A7B8-35CB3E57EE42}" destId="{286B6125-55AF-0048-A0D2-0677CFBBD097}" srcOrd="0" destOrd="0" presId="urn:microsoft.com/office/officeart/2008/layout/HalfCircleOrganizationChart"/>
    <dgm:cxn modelId="{BAB04073-2065-C44C-9EF0-1EAC00982ECC}" type="presParOf" srcId="{286B6125-55AF-0048-A0D2-0677CFBBD097}" destId="{4190E4FF-C18E-5D40-B175-629CCB32F7C8}" srcOrd="0" destOrd="0" presId="urn:microsoft.com/office/officeart/2008/layout/HalfCircleOrganizationChart"/>
    <dgm:cxn modelId="{2B495A6B-64CC-0C42-A17A-5E8EFA7BCEE8}" type="presParOf" srcId="{286B6125-55AF-0048-A0D2-0677CFBBD097}" destId="{0B3447B6-240B-8040-8F38-0D439F452EBC}" srcOrd="1" destOrd="0" presId="urn:microsoft.com/office/officeart/2008/layout/HalfCircleOrganizationChart"/>
    <dgm:cxn modelId="{430CB7AC-8FF3-8242-B1F9-10ECAE2F2C17}" type="presParOf" srcId="{286B6125-55AF-0048-A0D2-0677CFBBD097}" destId="{8E83F1B4-4A24-6441-9F9C-5A5C2DFD1535}" srcOrd="2" destOrd="0" presId="urn:microsoft.com/office/officeart/2008/layout/HalfCircleOrganizationChart"/>
    <dgm:cxn modelId="{00466318-17A6-E146-8D82-896B3C43E998}" type="presParOf" srcId="{286B6125-55AF-0048-A0D2-0677CFBBD097}" destId="{014C4764-B150-3141-B315-AB1A1F89E09C}" srcOrd="3" destOrd="0" presId="urn:microsoft.com/office/officeart/2008/layout/HalfCircleOrganizationChart"/>
    <dgm:cxn modelId="{CA0873C7-7D65-0042-9D71-D68E978BF366}" type="presParOf" srcId="{4ED2D5F5-C659-8548-A7B8-35CB3E57EE42}" destId="{160E2562-221F-0A4B-9B27-2347580115E3}" srcOrd="1" destOrd="0" presId="urn:microsoft.com/office/officeart/2008/layout/HalfCircleOrganizationChart"/>
    <dgm:cxn modelId="{33E216D1-3A4C-1145-8274-5134E8C07032}" type="presParOf" srcId="{160E2562-221F-0A4B-9B27-2347580115E3}" destId="{C9080704-4419-004E-A5CE-C20921101D72}" srcOrd="0" destOrd="0" presId="urn:microsoft.com/office/officeart/2008/layout/HalfCircleOrganizationChart"/>
    <dgm:cxn modelId="{9E27BBF8-6A85-E84F-B38A-3866DF5B1772}" type="presParOf" srcId="{160E2562-221F-0A4B-9B27-2347580115E3}" destId="{80E10911-679A-1A4F-BA7D-A087B8C09FBD}" srcOrd="1" destOrd="0" presId="urn:microsoft.com/office/officeart/2008/layout/HalfCircleOrganizationChart"/>
    <dgm:cxn modelId="{9CE19A8F-A042-5D4E-B12B-547FB94D8CE7}" type="presParOf" srcId="{80E10911-679A-1A4F-BA7D-A087B8C09FBD}" destId="{D9D1BA1A-45DA-714C-BF9F-80C18050342F}" srcOrd="0" destOrd="0" presId="urn:microsoft.com/office/officeart/2008/layout/HalfCircleOrganizationChart"/>
    <dgm:cxn modelId="{3571EE6F-24CC-0346-BC59-091D21DE617A}" type="presParOf" srcId="{D9D1BA1A-45DA-714C-BF9F-80C18050342F}" destId="{D82D8233-8A9E-7248-A6B4-C24AB65A36FC}" srcOrd="0" destOrd="0" presId="urn:microsoft.com/office/officeart/2008/layout/HalfCircleOrganizationChart"/>
    <dgm:cxn modelId="{D3374D46-711E-5A4A-B8C3-56FFFE003C29}" type="presParOf" srcId="{D9D1BA1A-45DA-714C-BF9F-80C18050342F}" destId="{A2444446-7E3A-6B42-8488-0958A52B3B58}" srcOrd="1" destOrd="0" presId="urn:microsoft.com/office/officeart/2008/layout/HalfCircleOrganizationChart"/>
    <dgm:cxn modelId="{CBCA55CC-8651-8D41-AC5D-BFC5D443D979}" type="presParOf" srcId="{D9D1BA1A-45DA-714C-BF9F-80C18050342F}" destId="{0F24A72B-365A-C849-A738-3D239E426F74}" srcOrd="2" destOrd="0" presId="urn:microsoft.com/office/officeart/2008/layout/HalfCircleOrganizationChart"/>
    <dgm:cxn modelId="{E1D70CD7-E345-8F4C-8F92-954A481AD177}" type="presParOf" srcId="{D9D1BA1A-45DA-714C-BF9F-80C18050342F}" destId="{CB8BF49A-16C3-814B-BACE-0EC68E556DFC}" srcOrd="3" destOrd="0" presId="urn:microsoft.com/office/officeart/2008/layout/HalfCircleOrganizationChart"/>
    <dgm:cxn modelId="{3229FC51-527E-3942-B076-EB28119DB34F}" type="presParOf" srcId="{80E10911-679A-1A4F-BA7D-A087B8C09FBD}" destId="{FE067FC1-CD99-FD4F-99D7-8361DD46557F}" srcOrd="1" destOrd="0" presId="urn:microsoft.com/office/officeart/2008/layout/HalfCircleOrganizationChart"/>
    <dgm:cxn modelId="{F9F093D6-625F-1D4B-BCAE-49437BC333E0}" type="presParOf" srcId="{80E10911-679A-1A4F-BA7D-A087B8C09FBD}" destId="{C89769CF-A4B9-124F-8201-28195645651D}" srcOrd="2" destOrd="0" presId="urn:microsoft.com/office/officeart/2008/layout/HalfCircleOrganizationChart"/>
    <dgm:cxn modelId="{59F6123B-5397-3B4A-B3F7-97E114B983FE}" type="presParOf" srcId="{160E2562-221F-0A4B-9B27-2347580115E3}" destId="{3F713038-1EAE-5840-9735-BEBD07F8E42A}" srcOrd="2" destOrd="0" presId="urn:microsoft.com/office/officeart/2008/layout/HalfCircleOrganizationChart"/>
    <dgm:cxn modelId="{31C8F2DB-9ED1-5D44-8F14-900EF77062BE}" type="presParOf" srcId="{160E2562-221F-0A4B-9B27-2347580115E3}" destId="{23AB61D9-1014-EF40-B80B-E279A0FE6EEE}" srcOrd="3" destOrd="0" presId="urn:microsoft.com/office/officeart/2008/layout/HalfCircleOrganizationChart"/>
    <dgm:cxn modelId="{0E3570EA-AA6D-0F40-90A8-3894FC5859B0}" type="presParOf" srcId="{23AB61D9-1014-EF40-B80B-E279A0FE6EEE}" destId="{6AB22250-FAF9-4442-A264-75F4426AB7E5}" srcOrd="0" destOrd="0" presId="urn:microsoft.com/office/officeart/2008/layout/HalfCircleOrganizationChart"/>
    <dgm:cxn modelId="{B6581191-1F97-7847-84F9-903EFF2668F8}" type="presParOf" srcId="{6AB22250-FAF9-4442-A264-75F4426AB7E5}" destId="{C6FE4BBE-47C4-C044-9E39-50331E8C51C4}" srcOrd="0" destOrd="0" presId="urn:microsoft.com/office/officeart/2008/layout/HalfCircleOrganizationChart"/>
    <dgm:cxn modelId="{4A6B7388-FA7C-7E48-83D2-F2D6F4CEC263}" type="presParOf" srcId="{6AB22250-FAF9-4442-A264-75F4426AB7E5}" destId="{85285F8F-C687-DA4F-9512-A6D198C2399E}" srcOrd="1" destOrd="0" presId="urn:microsoft.com/office/officeart/2008/layout/HalfCircleOrganizationChart"/>
    <dgm:cxn modelId="{ECDE2EC0-11C4-5649-9635-B54F37FC5075}" type="presParOf" srcId="{6AB22250-FAF9-4442-A264-75F4426AB7E5}" destId="{418A63CE-F037-864C-ABDC-8B90FC8EF31E}" srcOrd="2" destOrd="0" presId="urn:microsoft.com/office/officeart/2008/layout/HalfCircleOrganizationChart"/>
    <dgm:cxn modelId="{1ADC04A0-6E08-424A-A4BF-56001FC7E0A0}" type="presParOf" srcId="{6AB22250-FAF9-4442-A264-75F4426AB7E5}" destId="{83306AD8-94E1-FC48-85B6-D8EB3FB3D2ED}" srcOrd="3" destOrd="0" presId="urn:microsoft.com/office/officeart/2008/layout/HalfCircleOrganizationChart"/>
    <dgm:cxn modelId="{40FF3B09-65DB-F343-A3D2-AA8FCEDF2CDB}" type="presParOf" srcId="{23AB61D9-1014-EF40-B80B-E279A0FE6EEE}" destId="{F55AE8A0-C1AF-0748-B938-972CAD72A0BA}" srcOrd="1" destOrd="0" presId="urn:microsoft.com/office/officeart/2008/layout/HalfCircleOrganizationChart"/>
    <dgm:cxn modelId="{7E411E69-C15C-BF48-83CB-657F0F08026F}" type="presParOf" srcId="{23AB61D9-1014-EF40-B80B-E279A0FE6EEE}" destId="{C8F1657D-9120-7149-8433-BC57D9326FDD}" srcOrd="2" destOrd="0" presId="urn:microsoft.com/office/officeart/2008/layout/HalfCircleOrganizationChart"/>
    <dgm:cxn modelId="{C6BFC82C-0566-9744-9F08-F7FD6FE5D8EF}" type="presParOf" srcId="{160E2562-221F-0A4B-9B27-2347580115E3}" destId="{BF1E6A87-D17B-5B4E-B6FC-377418BDC6B4}" srcOrd="4" destOrd="0" presId="urn:microsoft.com/office/officeart/2008/layout/HalfCircleOrganizationChart"/>
    <dgm:cxn modelId="{2A6092EA-1230-F847-B19E-913B797AFD06}" type="presParOf" srcId="{160E2562-221F-0A4B-9B27-2347580115E3}" destId="{E63C7439-FB14-524E-8C6B-5AC1DF5085D4}" srcOrd="5" destOrd="0" presId="urn:microsoft.com/office/officeart/2008/layout/HalfCircleOrganizationChart"/>
    <dgm:cxn modelId="{34273D17-A8AE-864E-9A99-C7B09F193278}" type="presParOf" srcId="{E63C7439-FB14-524E-8C6B-5AC1DF5085D4}" destId="{2A0A1D3B-25A8-CF4D-B0AA-E20BF1357150}" srcOrd="0" destOrd="0" presId="urn:microsoft.com/office/officeart/2008/layout/HalfCircleOrganizationChart"/>
    <dgm:cxn modelId="{D0D85149-F13E-EF47-8D26-0C2F1A4966C2}" type="presParOf" srcId="{2A0A1D3B-25A8-CF4D-B0AA-E20BF1357150}" destId="{A20CDDD2-2A4E-1744-8BFF-61230BCE5AA7}" srcOrd="0" destOrd="0" presId="urn:microsoft.com/office/officeart/2008/layout/HalfCircleOrganizationChart"/>
    <dgm:cxn modelId="{95CC208F-0493-7545-B220-60F5A917021E}" type="presParOf" srcId="{2A0A1D3B-25A8-CF4D-B0AA-E20BF1357150}" destId="{ABFD981A-DCC1-5D42-894C-67A6BAA9EE1D}" srcOrd="1" destOrd="0" presId="urn:microsoft.com/office/officeart/2008/layout/HalfCircleOrganizationChart"/>
    <dgm:cxn modelId="{F82F652B-E243-A143-9C96-38592C9A26DD}" type="presParOf" srcId="{2A0A1D3B-25A8-CF4D-B0AA-E20BF1357150}" destId="{AC33EA9D-5D95-B44B-8B4A-379FBDA6BDBD}" srcOrd="2" destOrd="0" presId="urn:microsoft.com/office/officeart/2008/layout/HalfCircleOrganizationChart"/>
    <dgm:cxn modelId="{8F9E23A7-1117-9E48-A7FE-A1B2AD30C8D3}" type="presParOf" srcId="{2A0A1D3B-25A8-CF4D-B0AA-E20BF1357150}" destId="{C401CC6B-DBE2-364A-B24F-6AECB57994A3}" srcOrd="3" destOrd="0" presId="urn:microsoft.com/office/officeart/2008/layout/HalfCircleOrganizationChart"/>
    <dgm:cxn modelId="{E2098D44-C3E9-6E45-8AC2-D9CC89748120}" type="presParOf" srcId="{E63C7439-FB14-524E-8C6B-5AC1DF5085D4}" destId="{2444DE4B-380E-1D4B-8CC2-B539E963D2A7}" srcOrd="1" destOrd="0" presId="urn:microsoft.com/office/officeart/2008/layout/HalfCircleOrganizationChart"/>
    <dgm:cxn modelId="{DF7E7D03-BC61-DB4B-A84D-301D9B2160A4}" type="presParOf" srcId="{E63C7439-FB14-524E-8C6B-5AC1DF5085D4}" destId="{C88C13CD-22CD-C544-A4CC-40B488A1EE80}" srcOrd="2" destOrd="0" presId="urn:microsoft.com/office/officeart/2008/layout/HalfCircleOrganizationChart"/>
    <dgm:cxn modelId="{DBE63FEE-DDC3-2848-BBB2-4054296CDC1F}" type="presParOf" srcId="{4ED2D5F5-C659-8548-A7B8-35CB3E57EE42}" destId="{FD5E2426-6309-CC4E-81D3-71FF9088FB13}"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66E05400-6D92-AC4C-9BF7-87614C12A421}"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GB"/>
        </a:p>
      </dgm:t>
    </dgm:pt>
    <mc:AlternateContent xmlns:mc="http://schemas.openxmlformats.org/markup-compatibility/2006" xmlns:a14="http://schemas.microsoft.com/office/drawing/2010/main">
      <mc:Choice Requires="a14">
        <dgm:pt modelId="{DFDFB957-32B0-AE41-9C57-0CF92C55096B}">
          <dgm:prSet/>
          <dgm:spPr/>
          <dgm:t>
            <a:bodyPr/>
            <a:lstStyle/>
            <a:p>
              <a:pPr/>
              <a14:m>
                <m:oMathPara xmlns:m="http://schemas.openxmlformats.org/officeDocument/2006/math">
                  <m:oMathParaPr>
                    <m:jc m:val="centerGroup"/>
                  </m:oMathParaPr>
                  <m:oMath xmlns:m="http://schemas.openxmlformats.org/officeDocument/2006/math">
                    <m:r>
                      <a:rPr lang="en-GB" u="none" smtClean="0">
                        <a:latin typeface="Cambria Math" panose="02040503050406030204" pitchFamily="18" charset="0"/>
                      </a:rPr>
                      <m:t>𝑂𝑟𝑑𝑒𝑟𝑠</m:t>
                    </m:r>
                    <m:r>
                      <a:rPr lang="en-GB" u="none" smtClean="0">
                        <a:latin typeface="Cambria Math" panose="02040503050406030204" pitchFamily="18" charset="0"/>
                      </a:rPr>
                      <m:t> </m:t>
                    </m:r>
                    <m:r>
                      <a:rPr lang="en-GB" u="none" smtClean="0">
                        <a:latin typeface="Cambria Math" panose="02040503050406030204" pitchFamily="18" charset="0"/>
                      </a:rPr>
                      <m:t>𝑜𝑓</m:t>
                    </m:r>
                    <m:r>
                      <a:rPr lang="en-GB" u="none" smtClean="0">
                        <a:latin typeface="Cambria Math" panose="02040503050406030204" pitchFamily="18" charset="0"/>
                      </a:rPr>
                      <m:t> </m:t>
                    </m:r>
                    <m:r>
                      <a:rPr lang="en-GB" u="none" smtClean="0">
                        <a:latin typeface="Cambria Math" panose="02040503050406030204" pitchFamily="18" charset="0"/>
                      </a:rPr>
                      <m:t>𝑈𝑛𝑐𝑒𝑟𝑡𝑎𝑖𝑛𝑡𝑦</m:t>
                    </m:r>
                    <m:r>
                      <a:rPr lang="en-GB" u="none" smtClean="0">
                        <a:latin typeface="Cambria Math" panose="02040503050406030204" pitchFamily="18" charset="0"/>
                      </a:rPr>
                      <m:t> (</m:t>
                    </m:r>
                    <m:r>
                      <a:rPr lang="en-GB" u="none" smtClean="0">
                        <a:latin typeface="Cambria Math" panose="02040503050406030204" pitchFamily="18" charset="0"/>
                      </a:rPr>
                      <m:t>𝒪𝒰</m:t>
                    </m:r>
                    <m:r>
                      <a:rPr lang="en-GB" u="none" smtClean="0">
                        <a:latin typeface="Cambria Math" panose="02040503050406030204" pitchFamily="18" charset="0"/>
                      </a:rPr>
                      <m:t>)</m:t>
                    </m:r>
                  </m:oMath>
                </m:oMathPara>
              </a14:m>
              <a:endParaRPr lang="en-GB" u="none" dirty="0"/>
            </a:p>
          </dgm:t>
        </dgm:pt>
      </mc:Choice>
      <mc:Fallback xmlns="">
        <dgm:pt modelId="{DFDFB957-32B0-AE41-9C57-0CF92C55096B}">
          <dgm:prSet/>
          <dgm:spPr/>
          <dgm:t>
            <a:bodyPr/>
            <a:lstStyle/>
            <a:p>
              <a:r>
                <a:rPr lang="en-GB" i="0" u="none">
                  <a:latin typeface="Cambria Math" panose="02040503050406030204" pitchFamily="18" charset="0"/>
                </a:rPr>
                <a:t>𝑂𝑟𝑑𝑒𝑟𝑠 𝑜𝑓 𝑈𝑛𝑐𝑒𝑟𝑡𝑎𝑖𝑛𝑡𝑦 (𝒪𝒰)</a:t>
              </a:r>
              <a:endParaRPr lang="en-GB" u="none" dirty="0"/>
            </a:p>
          </dgm:t>
        </dgm:pt>
      </mc:Fallback>
    </mc:AlternateContent>
    <dgm:pt modelId="{092A47E9-724D-5F46-8E62-4D4EF97361D6}" type="sibTrans" cxnId="{953E37F0-BC24-EE43-87E2-61F4EBC99E6B}">
      <dgm:prSet/>
      <dgm:spPr/>
      <dgm:t>
        <a:bodyPr/>
        <a:lstStyle/>
        <a:p>
          <a:endParaRPr lang="en-GB"/>
        </a:p>
      </dgm:t>
    </dgm:pt>
    <dgm:pt modelId="{D66CB22E-94B6-EC40-8CC3-A2420D300296}" type="parTrans" cxnId="{953E37F0-BC24-EE43-87E2-61F4EBC99E6B}">
      <dgm:prSet/>
      <dgm:spPr/>
      <dgm:t>
        <a:bodyPr/>
        <a:lstStyle/>
        <a:p>
          <a:endParaRPr lang="en-GB"/>
        </a:p>
      </dgm:t>
    </dgm:pt>
    <mc:AlternateContent xmlns:mc="http://schemas.openxmlformats.org/markup-compatibility/2006" xmlns:a14="http://schemas.microsoft.com/office/drawing/2010/main">
      <mc:Choice Requires="a14">
        <dgm:pt modelId="{7BF9233F-7247-F04B-A10B-C0DD877A4D58}">
          <dgm:prSet/>
          <dgm:spPr/>
          <dgm:t>
            <a:bodyPr/>
            <a:lstStyle/>
            <a:p>
              <a14:m>
                <m:oMath xmlns:m="http://schemas.openxmlformats.org/officeDocument/2006/math">
                  <m:r>
                    <a:rPr lang="en-GB" smtClean="0">
                      <a:latin typeface="Cambria Math" panose="02040503050406030204" pitchFamily="18" charset="0"/>
                    </a:rPr>
                    <m:t>0</m:t>
                  </m:r>
                  <m:r>
                    <a:rPr lang="en-GB" smtClean="0">
                      <a:latin typeface="Cambria Math" panose="02040503050406030204" pitchFamily="18" charset="0"/>
                    </a:rPr>
                    <m:t>𝒪𝒰</m:t>
                  </m:r>
                </m:oMath>
              </a14:m>
              <a:r>
                <a:rPr lang="en-US" dirty="0"/>
                <a:t> (Certainty)</a:t>
              </a:r>
              <a:br>
                <a:rPr lang="en-US" dirty="0"/>
              </a:br>
              <a:r>
                <a:rPr lang="en-US" dirty="0"/>
                <a:t>Absolute truth.</a:t>
              </a:r>
              <a:br>
                <a:rPr lang="en-US" dirty="0"/>
              </a:br>
              <a:r>
                <a:rPr lang="en-US" dirty="0"/>
                <a:t>Impossible to attain.</a:t>
              </a:r>
              <a:endParaRPr lang="en-GB" dirty="0"/>
            </a:p>
          </dgm:t>
        </dgm:pt>
      </mc:Choice>
      <mc:Fallback xmlns="">
        <dgm:pt modelId="{7BF9233F-7247-F04B-A10B-C0DD877A4D58}">
          <dgm:prSet/>
          <dgm:spPr/>
          <dgm:t>
            <a:bodyPr/>
            <a:lstStyle/>
            <a:p>
              <a:r>
                <a:rPr lang="en-GB" i="0">
                  <a:latin typeface="Cambria Math" panose="02040503050406030204" pitchFamily="18" charset="0"/>
                </a:rPr>
                <a:t>0𝒪𝒰</a:t>
              </a:r>
              <a:r>
                <a:rPr lang="en-US" dirty="0"/>
                <a:t> (Certainty)</a:t>
              </a:r>
              <a:br>
                <a:rPr lang="en-US" dirty="0"/>
              </a:br>
              <a:r>
                <a:rPr lang="en-US" dirty="0"/>
                <a:t>Absolute truth.</a:t>
              </a:r>
              <a:br>
                <a:rPr lang="en-US" dirty="0"/>
              </a:br>
              <a:r>
                <a:rPr lang="en-US" dirty="0"/>
                <a:t>Impossible to attain.</a:t>
              </a:r>
              <a:endParaRPr lang="en-GB" dirty="0"/>
            </a:p>
          </dgm:t>
        </dgm:pt>
      </mc:Fallback>
    </mc:AlternateContent>
    <dgm:pt modelId="{4F4A9DA5-7E92-7B46-A430-D21FE1B243B2}" type="parTrans" cxnId="{624B6E8B-CAFE-E241-BC8D-3A3BBF5A1A5E}">
      <dgm:prSet/>
      <dgm:spPr/>
      <dgm:t>
        <a:bodyPr/>
        <a:lstStyle/>
        <a:p>
          <a:endParaRPr lang="en-GB"/>
        </a:p>
      </dgm:t>
    </dgm:pt>
    <dgm:pt modelId="{96003909-B707-394C-8249-062A235F5517}" type="sibTrans" cxnId="{624B6E8B-CAFE-E241-BC8D-3A3BBF5A1A5E}">
      <dgm:prSet/>
      <dgm:spPr/>
      <dgm:t>
        <a:bodyPr/>
        <a:lstStyle/>
        <a:p>
          <a:endParaRPr lang="en-GB"/>
        </a:p>
      </dgm:t>
    </dgm:pt>
    <mc:AlternateContent xmlns:mc="http://schemas.openxmlformats.org/markup-compatibility/2006" xmlns:a14="http://schemas.microsoft.com/office/drawing/2010/main">
      <mc:Choice Requires="a14">
        <dgm:pt modelId="{CC95842C-8023-A942-AC4D-10BFA089074B}">
          <dgm:prSet/>
          <dgm:spPr/>
          <dgm:t>
            <a:bodyPr/>
            <a:lstStyle/>
            <a:p>
              <a14:m>
                <m:oMath xmlns:m="http://schemas.openxmlformats.org/officeDocument/2006/math">
                  <m:r>
                    <a:rPr lang="en-GB" smtClean="0">
                      <a:latin typeface="Cambria Math" panose="02040503050406030204" pitchFamily="18" charset="0"/>
                    </a:rPr>
                    <m:t>1</m:t>
                  </m:r>
                  <m:r>
                    <a:rPr lang="en-GB" smtClean="0">
                      <a:latin typeface="Cambria Math" panose="02040503050406030204" pitchFamily="18" charset="0"/>
                    </a:rPr>
                    <m:t>𝒪𝒰</m:t>
                  </m:r>
                </m:oMath>
              </a14:m>
              <a:r>
                <a:rPr lang="en-US" dirty="0"/>
                <a:t> (Risk)</a:t>
              </a:r>
              <a:br>
                <a:rPr lang="en-US" dirty="0"/>
              </a:br>
              <a:r>
                <a:rPr lang="en-US" dirty="0"/>
                <a:t>Probability of a given event.</a:t>
              </a:r>
              <a:br>
                <a:rPr lang="en-US" dirty="0"/>
              </a:br>
              <a:r>
                <a:rPr lang="en-US" dirty="0"/>
                <a:t>Implicit acknowledgement of imperfect knowledge.</a:t>
              </a:r>
              <a:endParaRPr lang="en-GB" dirty="0"/>
            </a:p>
          </dgm:t>
        </dgm:pt>
      </mc:Choice>
      <mc:Fallback xmlns="">
        <dgm:pt modelId="{CC95842C-8023-A942-AC4D-10BFA089074B}">
          <dgm:prSet/>
          <dgm:spPr/>
          <dgm:t>
            <a:bodyPr/>
            <a:lstStyle/>
            <a:p>
              <a:r>
                <a:rPr lang="en-GB" i="0">
                  <a:latin typeface="Cambria Math" panose="02040503050406030204" pitchFamily="18" charset="0"/>
                </a:rPr>
                <a:t>1𝒪𝒰</a:t>
              </a:r>
              <a:r>
                <a:rPr lang="en-US" dirty="0"/>
                <a:t> (Risk)</a:t>
              </a:r>
              <a:br>
                <a:rPr lang="en-US" dirty="0"/>
              </a:br>
              <a:r>
                <a:rPr lang="en-US" dirty="0"/>
                <a:t>Probability of a given event.</a:t>
              </a:r>
              <a:br>
                <a:rPr lang="en-US" dirty="0"/>
              </a:br>
              <a:r>
                <a:rPr lang="en-US" dirty="0"/>
                <a:t>Implicit acknowledgement of imperfect knowledge.</a:t>
              </a:r>
              <a:endParaRPr lang="en-GB" dirty="0"/>
            </a:p>
          </dgm:t>
        </dgm:pt>
      </mc:Fallback>
    </mc:AlternateContent>
    <dgm:pt modelId="{1DBBEC19-0A51-9B4D-B007-CC009EE6487E}" type="parTrans" cxnId="{E6397DB8-D860-374C-A020-2307E6A0C1FE}">
      <dgm:prSet/>
      <dgm:spPr/>
      <dgm:t>
        <a:bodyPr/>
        <a:lstStyle/>
        <a:p>
          <a:endParaRPr lang="en-GB"/>
        </a:p>
      </dgm:t>
    </dgm:pt>
    <dgm:pt modelId="{9AF4F370-1573-8146-B345-69A7D4F3ACAA}" type="sibTrans" cxnId="{E6397DB8-D860-374C-A020-2307E6A0C1FE}">
      <dgm:prSet/>
      <dgm:spPr/>
      <dgm:t>
        <a:bodyPr/>
        <a:lstStyle/>
        <a:p>
          <a:endParaRPr lang="en-GB"/>
        </a:p>
      </dgm:t>
    </dgm:pt>
    <mc:AlternateContent xmlns:mc="http://schemas.openxmlformats.org/markup-compatibility/2006" xmlns:a14="http://schemas.microsoft.com/office/drawing/2010/main">
      <mc:Choice Requires="a14">
        <dgm:pt modelId="{46E4E51E-B021-9041-BD3D-8A21E1DFEF82}">
          <dgm:prSet/>
          <dgm:spPr/>
          <dgm:t>
            <a:bodyPr/>
            <a:lstStyle/>
            <a:p>
              <a14:m>
                <m:oMath xmlns:m="http://schemas.openxmlformats.org/officeDocument/2006/math">
                  <m:r>
                    <a:rPr lang="en-GB" smtClean="0">
                      <a:latin typeface="Cambria Math" panose="02040503050406030204" pitchFamily="18" charset="0"/>
                    </a:rPr>
                    <m:t>2</m:t>
                  </m:r>
                  <m:r>
                    <a:rPr lang="en-GB" smtClean="0">
                      <a:latin typeface="Cambria Math" panose="02040503050406030204" pitchFamily="18" charset="0"/>
                    </a:rPr>
                    <m:t>𝒪𝒰</m:t>
                  </m:r>
                </m:oMath>
              </a14:m>
              <a:r>
                <a:rPr lang="en-US" dirty="0"/>
                <a:t> (Ambiguity)</a:t>
              </a:r>
              <a:br>
                <a:rPr lang="en-US" dirty="0"/>
              </a:br>
              <a:r>
                <a:rPr lang="en-US" dirty="0"/>
                <a:t>Estimates of risk of probability. Acknowledgement of lack of reliability. Conscious awareness of uncertainty.</a:t>
              </a:r>
              <a:endParaRPr lang="en-GB" dirty="0"/>
            </a:p>
          </dgm:t>
        </dgm:pt>
      </mc:Choice>
      <mc:Fallback xmlns="">
        <dgm:pt modelId="{46E4E51E-B021-9041-BD3D-8A21E1DFEF82}">
          <dgm:prSet/>
          <dgm:spPr/>
          <dgm:t>
            <a:bodyPr/>
            <a:lstStyle/>
            <a:p>
              <a:r>
                <a:rPr lang="en-GB" i="0">
                  <a:latin typeface="Cambria Math" panose="02040503050406030204" pitchFamily="18" charset="0"/>
                </a:rPr>
                <a:t>2𝒪𝒰</a:t>
              </a:r>
              <a:r>
                <a:rPr lang="en-US" dirty="0"/>
                <a:t> (Ambiguity)</a:t>
              </a:r>
              <a:br>
                <a:rPr lang="en-US" dirty="0"/>
              </a:br>
              <a:r>
                <a:rPr lang="en-US" dirty="0"/>
                <a:t>Estimates of risk of probability. Acknowledgement of lack of reliability. Conscious awareness of uncertainty.</a:t>
              </a:r>
              <a:endParaRPr lang="en-GB" dirty="0"/>
            </a:p>
          </dgm:t>
        </dgm:pt>
      </mc:Fallback>
    </mc:AlternateContent>
    <dgm:pt modelId="{8D2366FF-B4B1-EA4F-B259-1CE8D4E1C035}" type="parTrans" cxnId="{3E140FD6-DE7B-3D48-B1C2-61431DBC8098}">
      <dgm:prSet/>
      <dgm:spPr/>
      <dgm:t>
        <a:bodyPr/>
        <a:lstStyle/>
        <a:p>
          <a:endParaRPr lang="en-GB"/>
        </a:p>
      </dgm:t>
    </dgm:pt>
    <dgm:pt modelId="{5D6F110C-50B1-1546-9C29-D20EF3B87291}" type="sibTrans" cxnId="{3E140FD6-DE7B-3D48-B1C2-61431DBC8098}">
      <dgm:prSet/>
      <dgm:spPr/>
      <dgm:t>
        <a:bodyPr/>
        <a:lstStyle/>
        <a:p>
          <a:endParaRPr lang="en-GB"/>
        </a:p>
      </dgm:t>
    </dgm:pt>
    <mc:AlternateContent xmlns:mc="http://schemas.openxmlformats.org/markup-compatibility/2006" xmlns:a14="http://schemas.microsoft.com/office/drawing/2010/main">
      <mc:Choice Requires="a14">
        <dgm:pt modelId="{2ECCA3CC-9780-7045-A5E4-0828634A495C}">
          <dgm:prSet/>
          <dgm:spPr/>
          <dgm:t>
            <a:bodyPr/>
            <a:lstStyle/>
            <a:p>
              <a14:m>
                <m:oMath xmlns:m="http://schemas.openxmlformats.org/officeDocument/2006/math">
                  <m:r>
                    <a:rPr lang="en-GB" smtClean="0">
                      <a:latin typeface="Cambria Math" panose="02040503050406030204" pitchFamily="18" charset="0"/>
                    </a:rPr>
                    <m:t>3</m:t>
                  </m:r>
                  <m:r>
                    <a:rPr lang="en-GB" smtClean="0">
                      <a:latin typeface="Cambria Math" panose="02040503050406030204" pitchFamily="18" charset="0"/>
                    </a:rPr>
                    <m:t>𝒪𝒰</m:t>
                  </m:r>
                </m:oMath>
              </a14:m>
              <a:r>
                <a:rPr lang="en-US" dirty="0"/>
                <a:t> (Meta-uncertainty)</a:t>
              </a:r>
              <a:br>
                <a:rPr lang="en-US" dirty="0"/>
              </a:br>
              <a:r>
                <a:rPr lang="en-US" dirty="0"/>
                <a:t>Estimates of ambiguity. Transcendent level of awareness &amp; ability to engage and interact with uncertainty.</a:t>
              </a:r>
              <a:endParaRPr lang="en-GB" dirty="0"/>
            </a:p>
          </dgm:t>
        </dgm:pt>
      </mc:Choice>
      <mc:Fallback xmlns="">
        <dgm:pt modelId="{2ECCA3CC-9780-7045-A5E4-0828634A495C}">
          <dgm:prSet/>
          <dgm:spPr/>
          <dgm:t>
            <a:bodyPr/>
            <a:lstStyle/>
            <a:p>
              <a:r>
                <a:rPr lang="en-GB" i="0">
                  <a:latin typeface="Cambria Math" panose="02040503050406030204" pitchFamily="18" charset="0"/>
                </a:rPr>
                <a:t>3𝒪𝒰</a:t>
              </a:r>
              <a:r>
                <a:rPr lang="en-US" dirty="0"/>
                <a:t> (Meta-uncertainty)</a:t>
              </a:r>
              <a:br>
                <a:rPr lang="en-US" dirty="0"/>
              </a:br>
              <a:r>
                <a:rPr lang="en-US" dirty="0"/>
                <a:t>Estimates of ambiguity. Transcendent level of awareness &amp; ability to engage and interact with uncertainty.</a:t>
              </a:r>
              <a:endParaRPr lang="en-GB" dirty="0"/>
            </a:p>
          </dgm:t>
        </dgm:pt>
      </mc:Fallback>
    </mc:AlternateContent>
    <dgm:pt modelId="{5B0875E4-A5B7-094B-B0F0-395C95613966}" type="parTrans" cxnId="{5A44CEFD-5CE9-3A49-BA6A-4A216B14B845}">
      <dgm:prSet/>
      <dgm:spPr/>
      <dgm:t>
        <a:bodyPr/>
        <a:lstStyle/>
        <a:p>
          <a:endParaRPr lang="en-GB"/>
        </a:p>
      </dgm:t>
    </dgm:pt>
    <dgm:pt modelId="{0C03F3F5-D2A6-4F46-9E74-1F71C78107C4}" type="sibTrans" cxnId="{5A44CEFD-5CE9-3A49-BA6A-4A216B14B845}">
      <dgm:prSet/>
      <dgm:spPr/>
      <dgm:t>
        <a:bodyPr/>
        <a:lstStyle/>
        <a:p>
          <a:endParaRPr lang="en-GB"/>
        </a:p>
      </dgm:t>
    </dgm:pt>
    <dgm:pt modelId="{9AF48B26-19E5-C44B-8163-23153C357702}" type="pres">
      <dgm:prSet presAssocID="{66E05400-6D92-AC4C-9BF7-87614C12A421}" presName="diagram" presStyleCnt="0">
        <dgm:presLayoutVars>
          <dgm:chMax val="1"/>
          <dgm:dir/>
          <dgm:animLvl val="ctr"/>
          <dgm:resizeHandles val="exact"/>
        </dgm:presLayoutVars>
      </dgm:prSet>
      <dgm:spPr/>
    </dgm:pt>
    <dgm:pt modelId="{79F0F19C-821E-F34C-8038-CFFABAE379B4}" type="pres">
      <dgm:prSet presAssocID="{66E05400-6D92-AC4C-9BF7-87614C12A421}" presName="matrix" presStyleCnt="0"/>
      <dgm:spPr/>
    </dgm:pt>
    <dgm:pt modelId="{9A5F5865-A852-554C-9BBB-4F3D61AC9F89}" type="pres">
      <dgm:prSet presAssocID="{66E05400-6D92-AC4C-9BF7-87614C12A421}" presName="tile1" presStyleLbl="node1" presStyleIdx="0" presStyleCnt="4" custLinFactNeighborX="-32447" custLinFactNeighborY="-17389"/>
      <dgm:spPr/>
    </dgm:pt>
    <dgm:pt modelId="{D4EC5414-ACB3-1A44-98D8-C3D47EDBE8E4}" type="pres">
      <dgm:prSet presAssocID="{66E05400-6D92-AC4C-9BF7-87614C12A421}" presName="tile1text" presStyleLbl="node1" presStyleIdx="0" presStyleCnt="4">
        <dgm:presLayoutVars>
          <dgm:chMax val="0"/>
          <dgm:chPref val="0"/>
          <dgm:bulletEnabled val="1"/>
        </dgm:presLayoutVars>
      </dgm:prSet>
      <dgm:spPr/>
    </dgm:pt>
    <dgm:pt modelId="{2D502192-15F4-5642-94B0-75EBC9914C60}" type="pres">
      <dgm:prSet presAssocID="{66E05400-6D92-AC4C-9BF7-87614C12A421}" presName="tile2" presStyleLbl="node1" presStyleIdx="1" presStyleCnt="4"/>
      <dgm:spPr/>
    </dgm:pt>
    <dgm:pt modelId="{1C937B2F-FC5F-B14F-AFCB-18FA7CE884E5}" type="pres">
      <dgm:prSet presAssocID="{66E05400-6D92-AC4C-9BF7-87614C12A421}" presName="tile2text" presStyleLbl="node1" presStyleIdx="1" presStyleCnt="4">
        <dgm:presLayoutVars>
          <dgm:chMax val="0"/>
          <dgm:chPref val="0"/>
          <dgm:bulletEnabled val="1"/>
        </dgm:presLayoutVars>
      </dgm:prSet>
      <dgm:spPr/>
    </dgm:pt>
    <dgm:pt modelId="{7158AB10-EBA3-2C47-99CF-2A758C1E8F7F}" type="pres">
      <dgm:prSet presAssocID="{66E05400-6D92-AC4C-9BF7-87614C12A421}" presName="tile3" presStyleLbl="node1" presStyleIdx="2" presStyleCnt="4"/>
      <dgm:spPr/>
    </dgm:pt>
    <dgm:pt modelId="{533E54D4-5D3E-454A-9DEE-AF49F4575754}" type="pres">
      <dgm:prSet presAssocID="{66E05400-6D92-AC4C-9BF7-87614C12A421}" presName="tile3text" presStyleLbl="node1" presStyleIdx="2" presStyleCnt="4">
        <dgm:presLayoutVars>
          <dgm:chMax val="0"/>
          <dgm:chPref val="0"/>
          <dgm:bulletEnabled val="1"/>
        </dgm:presLayoutVars>
      </dgm:prSet>
      <dgm:spPr/>
    </dgm:pt>
    <dgm:pt modelId="{3464207C-4F06-F34B-B03D-B1DB4A9C0CA2}" type="pres">
      <dgm:prSet presAssocID="{66E05400-6D92-AC4C-9BF7-87614C12A421}" presName="tile4" presStyleLbl="node1" presStyleIdx="3" presStyleCnt="4"/>
      <dgm:spPr/>
    </dgm:pt>
    <dgm:pt modelId="{47A8A870-9B30-FA49-958D-0A9C74827A16}" type="pres">
      <dgm:prSet presAssocID="{66E05400-6D92-AC4C-9BF7-87614C12A421}" presName="tile4text" presStyleLbl="node1" presStyleIdx="3" presStyleCnt="4">
        <dgm:presLayoutVars>
          <dgm:chMax val="0"/>
          <dgm:chPref val="0"/>
          <dgm:bulletEnabled val="1"/>
        </dgm:presLayoutVars>
      </dgm:prSet>
      <dgm:spPr/>
    </dgm:pt>
    <dgm:pt modelId="{F7EF6C1C-D56F-6049-8B55-A862D3B2EA2C}" type="pres">
      <dgm:prSet presAssocID="{66E05400-6D92-AC4C-9BF7-87614C12A421}" presName="centerTile" presStyleLbl="fgShp" presStyleIdx="0" presStyleCnt="1">
        <dgm:presLayoutVars>
          <dgm:chMax val="0"/>
          <dgm:chPref val="0"/>
        </dgm:presLayoutVars>
      </dgm:prSet>
      <dgm:spPr/>
    </dgm:pt>
  </dgm:ptLst>
  <dgm:cxnLst>
    <dgm:cxn modelId="{B211E903-0973-6540-8C73-06213A51AF01}" type="presOf" srcId="{CC95842C-8023-A942-AC4D-10BFA089074B}" destId="{2D502192-15F4-5642-94B0-75EBC9914C60}" srcOrd="0" destOrd="0" presId="urn:microsoft.com/office/officeart/2005/8/layout/matrix1"/>
    <dgm:cxn modelId="{9FD9CA21-BE1A-6A44-A252-4E784FB05D5F}" type="presOf" srcId="{7BF9233F-7247-F04B-A10B-C0DD877A4D58}" destId="{9A5F5865-A852-554C-9BBB-4F3D61AC9F89}" srcOrd="0" destOrd="0" presId="urn:microsoft.com/office/officeart/2005/8/layout/matrix1"/>
    <dgm:cxn modelId="{A8D58222-B4C7-4940-92E0-22B11A3CCA63}" type="presOf" srcId="{2ECCA3CC-9780-7045-A5E4-0828634A495C}" destId="{3464207C-4F06-F34B-B03D-B1DB4A9C0CA2}" srcOrd="0" destOrd="0" presId="urn:microsoft.com/office/officeart/2005/8/layout/matrix1"/>
    <dgm:cxn modelId="{98738123-0BFB-6B47-95C3-A496EAD93092}" type="presOf" srcId="{46E4E51E-B021-9041-BD3D-8A21E1DFEF82}" destId="{533E54D4-5D3E-454A-9DEE-AF49F4575754}" srcOrd="1" destOrd="0" presId="urn:microsoft.com/office/officeart/2005/8/layout/matrix1"/>
    <dgm:cxn modelId="{6F2F4C6A-93AF-CB44-9653-87B43A388164}" type="presOf" srcId="{CC95842C-8023-A942-AC4D-10BFA089074B}" destId="{1C937B2F-FC5F-B14F-AFCB-18FA7CE884E5}" srcOrd="1" destOrd="0" presId="urn:microsoft.com/office/officeart/2005/8/layout/matrix1"/>
    <dgm:cxn modelId="{70882973-7487-9D48-906D-AE826822E644}" type="presOf" srcId="{66E05400-6D92-AC4C-9BF7-87614C12A421}" destId="{9AF48B26-19E5-C44B-8163-23153C357702}" srcOrd="0" destOrd="0" presId="urn:microsoft.com/office/officeart/2005/8/layout/matrix1"/>
    <dgm:cxn modelId="{7814CC85-135E-4147-865D-B5B24982B4D4}" type="presOf" srcId="{46E4E51E-B021-9041-BD3D-8A21E1DFEF82}" destId="{7158AB10-EBA3-2C47-99CF-2A758C1E8F7F}" srcOrd="0" destOrd="0" presId="urn:microsoft.com/office/officeart/2005/8/layout/matrix1"/>
    <dgm:cxn modelId="{624B6E8B-CAFE-E241-BC8D-3A3BBF5A1A5E}" srcId="{DFDFB957-32B0-AE41-9C57-0CF92C55096B}" destId="{7BF9233F-7247-F04B-A10B-C0DD877A4D58}" srcOrd="0" destOrd="0" parTransId="{4F4A9DA5-7E92-7B46-A430-D21FE1B243B2}" sibTransId="{96003909-B707-394C-8249-062A235F5517}"/>
    <dgm:cxn modelId="{8CDC888C-9653-9D44-915B-09112DDAC924}" type="presOf" srcId="{2ECCA3CC-9780-7045-A5E4-0828634A495C}" destId="{47A8A870-9B30-FA49-958D-0A9C74827A16}" srcOrd="1" destOrd="0" presId="urn:microsoft.com/office/officeart/2005/8/layout/matrix1"/>
    <dgm:cxn modelId="{E6397DB8-D860-374C-A020-2307E6A0C1FE}" srcId="{DFDFB957-32B0-AE41-9C57-0CF92C55096B}" destId="{CC95842C-8023-A942-AC4D-10BFA089074B}" srcOrd="1" destOrd="0" parTransId="{1DBBEC19-0A51-9B4D-B007-CC009EE6487E}" sibTransId="{9AF4F370-1573-8146-B345-69A7D4F3ACAA}"/>
    <dgm:cxn modelId="{3F7ACABC-9DE3-1F42-9E35-64DC5431834C}" type="presOf" srcId="{7BF9233F-7247-F04B-A10B-C0DD877A4D58}" destId="{D4EC5414-ACB3-1A44-98D8-C3D47EDBE8E4}" srcOrd="1" destOrd="0" presId="urn:microsoft.com/office/officeart/2005/8/layout/matrix1"/>
    <dgm:cxn modelId="{3E140FD6-DE7B-3D48-B1C2-61431DBC8098}" srcId="{DFDFB957-32B0-AE41-9C57-0CF92C55096B}" destId="{46E4E51E-B021-9041-BD3D-8A21E1DFEF82}" srcOrd="2" destOrd="0" parTransId="{8D2366FF-B4B1-EA4F-B259-1CE8D4E1C035}" sibTransId="{5D6F110C-50B1-1546-9C29-D20EF3B87291}"/>
    <dgm:cxn modelId="{3AA464DB-188F-464B-B4C5-9CB2A818D75F}" type="presOf" srcId="{DFDFB957-32B0-AE41-9C57-0CF92C55096B}" destId="{F7EF6C1C-D56F-6049-8B55-A862D3B2EA2C}" srcOrd="0" destOrd="0" presId="urn:microsoft.com/office/officeart/2005/8/layout/matrix1"/>
    <dgm:cxn modelId="{953E37F0-BC24-EE43-87E2-61F4EBC99E6B}" srcId="{66E05400-6D92-AC4C-9BF7-87614C12A421}" destId="{DFDFB957-32B0-AE41-9C57-0CF92C55096B}" srcOrd="0" destOrd="0" parTransId="{D66CB22E-94B6-EC40-8CC3-A2420D300296}" sibTransId="{092A47E9-724D-5F46-8E62-4D4EF97361D6}"/>
    <dgm:cxn modelId="{5A44CEFD-5CE9-3A49-BA6A-4A216B14B845}" srcId="{DFDFB957-32B0-AE41-9C57-0CF92C55096B}" destId="{2ECCA3CC-9780-7045-A5E4-0828634A495C}" srcOrd="3" destOrd="0" parTransId="{5B0875E4-A5B7-094B-B0F0-395C95613966}" sibTransId="{0C03F3F5-D2A6-4F46-9E74-1F71C78107C4}"/>
    <dgm:cxn modelId="{0E12D506-125B-5841-B818-B63B9E1B7FB2}" type="presParOf" srcId="{9AF48B26-19E5-C44B-8163-23153C357702}" destId="{79F0F19C-821E-F34C-8038-CFFABAE379B4}" srcOrd="0" destOrd="0" presId="urn:microsoft.com/office/officeart/2005/8/layout/matrix1"/>
    <dgm:cxn modelId="{020058D8-7B7B-AC4B-A52C-90E2220A21A5}" type="presParOf" srcId="{79F0F19C-821E-F34C-8038-CFFABAE379B4}" destId="{9A5F5865-A852-554C-9BBB-4F3D61AC9F89}" srcOrd="0" destOrd="0" presId="urn:microsoft.com/office/officeart/2005/8/layout/matrix1"/>
    <dgm:cxn modelId="{48EE06B1-129D-2142-8D63-553A10FADBBF}" type="presParOf" srcId="{79F0F19C-821E-F34C-8038-CFFABAE379B4}" destId="{D4EC5414-ACB3-1A44-98D8-C3D47EDBE8E4}" srcOrd="1" destOrd="0" presId="urn:microsoft.com/office/officeart/2005/8/layout/matrix1"/>
    <dgm:cxn modelId="{5BD9D6F0-C716-7047-8D0A-AF1891661B45}" type="presParOf" srcId="{79F0F19C-821E-F34C-8038-CFFABAE379B4}" destId="{2D502192-15F4-5642-94B0-75EBC9914C60}" srcOrd="2" destOrd="0" presId="urn:microsoft.com/office/officeart/2005/8/layout/matrix1"/>
    <dgm:cxn modelId="{BF050AEF-323C-304A-896E-8230F4581BE1}" type="presParOf" srcId="{79F0F19C-821E-F34C-8038-CFFABAE379B4}" destId="{1C937B2F-FC5F-B14F-AFCB-18FA7CE884E5}" srcOrd="3" destOrd="0" presId="urn:microsoft.com/office/officeart/2005/8/layout/matrix1"/>
    <dgm:cxn modelId="{E4D545F5-AB61-A349-B797-5DFB7F6857AE}" type="presParOf" srcId="{79F0F19C-821E-F34C-8038-CFFABAE379B4}" destId="{7158AB10-EBA3-2C47-99CF-2A758C1E8F7F}" srcOrd="4" destOrd="0" presId="urn:microsoft.com/office/officeart/2005/8/layout/matrix1"/>
    <dgm:cxn modelId="{B2A65B46-1E91-994B-A44C-DF53E9F1E0F2}" type="presParOf" srcId="{79F0F19C-821E-F34C-8038-CFFABAE379B4}" destId="{533E54D4-5D3E-454A-9DEE-AF49F4575754}" srcOrd="5" destOrd="0" presId="urn:microsoft.com/office/officeart/2005/8/layout/matrix1"/>
    <dgm:cxn modelId="{7D17FAEA-B75F-5643-8230-8039CF0EA38E}" type="presParOf" srcId="{79F0F19C-821E-F34C-8038-CFFABAE379B4}" destId="{3464207C-4F06-F34B-B03D-B1DB4A9C0CA2}" srcOrd="6" destOrd="0" presId="urn:microsoft.com/office/officeart/2005/8/layout/matrix1"/>
    <dgm:cxn modelId="{ADFAD555-3F61-3246-AF88-00226FB417B6}" type="presParOf" srcId="{79F0F19C-821E-F34C-8038-CFFABAE379B4}" destId="{47A8A870-9B30-FA49-958D-0A9C74827A16}" srcOrd="7" destOrd="0" presId="urn:microsoft.com/office/officeart/2005/8/layout/matrix1"/>
    <dgm:cxn modelId="{A2DEF27C-6BAB-DB48-B143-E1A475D16109}" type="presParOf" srcId="{9AF48B26-19E5-C44B-8163-23153C357702}" destId="{F7EF6C1C-D56F-6049-8B55-A862D3B2EA2C}"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E05400-6D92-AC4C-9BF7-87614C12A421}"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GB"/>
        </a:p>
      </dgm:t>
    </dgm:pt>
    <dgm:pt modelId="{DFDFB957-32B0-AE41-9C57-0CF92C55096B}">
      <dgm:prSet/>
      <dgm:spPr>
        <a:blipFill>
          <a:blip xmlns:r="http://schemas.openxmlformats.org/officeDocument/2006/relationships" r:embed="rId1"/>
          <a:stretch>
            <a:fillRect/>
          </a:stretch>
        </a:blipFill>
      </dgm:spPr>
      <dgm:t>
        <a:bodyPr/>
        <a:lstStyle/>
        <a:p>
          <a:r>
            <a:rPr lang="en-US">
              <a:noFill/>
            </a:rPr>
            <a:t> </a:t>
          </a:r>
        </a:p>
      </dgm:t>
    </dgm:pt>
    <dgm:pt modelId="{092A47E9-724D-5F46-8E62-4D4EF97361D6}" type="sibTrans" cxnId="{953E37F0-BC24-EE43-87E2-61F4EBC99E6B}">
      <dgm:prSet/>
      <dgm:spPr/>
      <dgm:t>
        <a:bodyPr/>
        <a:lstStyle/>
        <a:p>
          <a:endParaRPr lang="en-GB"/>
        </a:p>
      </dgm:t>
    </dgm:pt>
    <dgm:pt modelId="{D66CB22E-94B6-EC40-8CC3-A2420D300296}" type="parTrans" cxnId="{953E37F0-BC24-EE43-87E2-61F4EBC99E6B}">
      <dgm:prSet/>
      <dgm:spPr/>
      <dgm:t>
        <a:bodyPr/>
        <a:lstStyle/>
        <a:p>
          <a:endParaRPr lang="en-GB"/>
        </a:p>
      </dgm:t>
    </dgm:pt>
    <dgm:pt modelId="{7BF9233F-7247-F04B-A10B-C0DD877A4D58}">
      <dgm:prSet/>
      <dgm:spPr>
        <a:blipFill>
          <a:blip xmlns:r="http://schemas.openxmlformats.org/officeDocument/2006/relationships" r:embed="rId2"/>
          <a:stretch>
            <a:fillRect/>
          </a:stretch>
        </a:blipFill>
      </dgm:spPr>
      <dgm:t>
        <a:bodyPr/>
        <a:lstStyle/>
        <a:p>
          <a:r>
            <a:rPr lang="en-US">
              <a:noFill/>
            </a:rPr>
            <a:t> </a:t>
          </a:r>
        </a:p>
      </dgm:t>
    </dgm:pt>
    <dgm:pt modelId="{4F4A9DA5-7E92-7B46-A430-D21FE1B243B2}" type="parTrans" cxnId="{624B6E8B-CAFE-E241-BC8D-3A3BBF5A1A5E}">
      <dgm:prSet/>
      <dgm:spPr/>
      <dgm:t>
        <a:bodyPr/>
        <a:lstStyle/>
        <a:p>
          <a:endParaRPr lang="en-GB"/>
        </a:p>
      </dgm:t>
    </dgm:pt>
    <dgm:pt modelId="{96003909-B707-394C-8249-062A235F5517}" type="sibTrans" cxnId="{624B6E8B-CAFE-E241-BC8D-3A3BBF5A1A5E}">
      <dgm:prSet/>
      <dgm:spPr/>
      <dgm:t>
        <a:bodyPr/>
        <a:lstStyle/>
        <a:p>
          <a:endParaRPr lang="en-GB"/>
        </a:p>
      </dgm:t>
    </dgm:pt>
    <dgm:pt modelId="{CC95842C-8023-A942-AC4D-10BFA089074B}">
      <dgm:prSet/>
      <dgm:spPr>
        <a:blipFill>
          <a:blip xmlns:r="http://schemas.openxmlformats.org/officeDocument/2006/relationships" r:embed="rId3"/>
          <a:stretch>
            <a:fillRect/>
          </a:stretch>
        </a:blipFill>
      </dgm:spPr>
      <dgm:t>
        <a:bodyPr/>
        <a:lstStyle/>
        <a:p>
          <a:r>
            <a:rPr lang="en-US">
              <a:noFill/>
            </a:rPr>
            <a:t> </a:t>
          </a:r>
        </a:p>
      </dgm:t>
    </dgm:pt>
    <dgm:pt modelId="{1DBBEC19-0A51-9B4D-B007-CC009EE6487E}" type="parTrans" cxnId="{E6397DB8-D860-374C-A020-2307E6A0C1FE}">
      <dgm:prSet/>
      <dgm:spPr/>
      <dgm:t>
        <a:bodyPr/>
        <a:lstStyle/>
        <a:p>
          <a:endParaRPr lang="en-GB"/>
        </a:p>
      </dgm:t>
    </dgm:pt>
    <dgm:pt modelId="{9AF4F370-1573-8146-B345-69A7D4F3ACAA}" type="sibTrans" cxnId="{E6397DB8-D860-374C-A020-2307E6A0C1FE}">
      <dgm:prSet/>
      <dgm:spPr/>
      <dgm:t>
        <a:bodyPr/>
        <a:lstStyle/>
        <a:p>
          <a:endParaRPr lang="en-GB"/>
        </a:p>
      </dgm:t>
    </dgm:pt>
    <dgm:pt modelId="{46E4E51E-B021-9041-BD3D-8A21E1DFEF82}">
      <dgm:prSet/>
      <dgm:spPr>
        <a:blipFill>
          <a:blip xmlns:r="http://schemas.openxmlformats.org/officeDocument/2006/relationships" r:embed="rId4"/>
          <a:stretch>
            <a:fillRect/>
          </a:stretch>
        </a:blipFill>
      </dgm:spPr>
      <dgm:t>
        <a:bodyPr/>
        <a:lstStyle/>
        <a:p>
          <a:r>
            <a:rPr lang="en-US">
              <a:noFill/>
            </a:rPr>
            <a:t> </a:t>
          </a:r>
        </a:p>
      </dgm:t>
    </dgm:pt>
    <dgm:pt modelId="{8D2366FF-B4B1-EA4F-B259-1CE8D4E1C035}" type="parTrans" cxnId="{3E140FD6-DE7B-3D48-B1C2-61431DBC8098}">
      <dgm:prSet/>
      <dgm:spPr/>
      <dgm:t>
        <a:bodyPr/>
        <a:lstStyle/>
        <a:p>
          <a:endParaRPr lang="en-GB"/>
        </a:p>
      </dgm:t>
    </dgm:pt>
    <dgm:pt modelId="{5D6F110C-50B1-1546-9C29-D20EF3B87291}" type="sibTrans" cxnId="{3E140FD6-DE7B-3D48-B1C2-61431DBC8098}">
      <dgm:prSet/>
      <dgm:spPr/>
      <dgm:t>
        <a:bodyPr/>
        <a:lstStyle/>
        <a:p>
          <a:endParaRPr lang="en-GB"/>
        </a:p>
      </dgm:t>
    </dgm:pt>
    <dgm:pt modelId="{2ECCA3CC-9780-7045-A5E4-0828634A495C}">
      <dgm:prSet/>
      <dgm:spPr>
        <a:blipFill>
          <a:blip xmlns:r="http://schemas.openxmlformats.org/officeDocument/2006/relationships" r:embed="rId5"/>
          <a:stretch>
            <a:fillRect r="-221"/>
          </a:stretch>
        </a:blipFill>
      </dgm:spPr>
      <dgm:t>
        <a:bodyPr/>
        <a:lstStyle/>
        <a:p>
          <a:r>
            <a:rPr lang="en-US">
              <a:noFill/>
            </a:rPr>
            <a:t> </a:t>
          </a:r>
        </a:p>
      </dgm:t>
    </dgm:pt>
    <dgm:pt modelId="{5B0875E4-A5B7-094B-B0F0-395C95613966}" type="parTrans" cxnId="{5A44CEFD-5CE9-3A49-BA6A-4A216B14B845}">
      <dgm:prSet/>
      <dgm:spPr/>
      <dgm:t>
        <a:bodyPr/>
        <a:lstStyle/>
        <a:p>
          <a:endParaRPr lang="en-GB"/>
        </a:p>
      </dgm:t>
    </dgm:pt>
    <dgm:pt modelId="{0C03F3F5-D2A6-4F46-9E74-1F71C78107C4}" type="sibTrans" cxnId="{5A44CEFD-5CE9-3A49-BA6A-4A216B14B845}">
      <dgm:prSet/>
      <dgm:spPr/>
      <dgm:t>
        <a:bodyPr/>
        <a:lstStyle/>
        <a:p>
          <a:endParaRPr lang="en-GB"/>
        </a:p>
      </dgm:t>
    </dgm:pt>
    <dgm:pt modelId="{9AF48B26-19E5-C44B-8163-23153C357702}" type="pres">
      <dgm:prSet presAssocID="{66E05400-6D92-AC4C-9BF7-87614C12A421}" presName="diagram" presStyleCnt="0">
        <dgm:presLayoutVars>
          <dgm:chMax val="1"/>
          <dgm:dir/>
          <dgm:animLvl val="ctr"/>
          <dgm:resizeHandles val="exact"/>
        </dgm:presLayoutVars>
      </dgm:prSet>
      <dgm:spPr/>
    </dgm:pt>
    <dgm:pt modelId="{79F0F19C-821E-F34C-8038-CFFABAE379B4}" type="pres">
      <dgm:prSet presAssocID="{66E05400-6D92-AC4C-9BF7-87614C12A421}" presName="matrix" presStyleCnt="0"/>
      <dgm:spPr/>
    </dgm:pt>
    <dgm:pt modelId="{9A5F5865-A852-554C-9BBB-4F3D61AC9F89}" type="pres">
      <dgm:prSet presAssocID="{66E05400-6D92-AC4C-9BF7-87614C12A421}" presName="tile1" presStyleLbl="node1" presStyleIdx="0" presStyleCnt="4" custLinFactNeighborX="-32447" custLinFactNeighborY="-17389"/>
      <dgm:spPr/>
    </dgm:pt>
    <dgm:pt modelId="{D4EC5414-ACB3-1A44-98D8-C3D47EDBE8E4}" type="pres">
      <dgm:prSet presAssocID="{66E05400-6D92-AC4C-9BF7-87614C12A421}" presName="tile1text" presStyleLbl="node1" presStyleIdx="0" presStyleCnt="4">
        <dgm:presLayoutVars>
          <dgm:chMax val="0"/>
          <dgm:chPref val="0"/>
          <dgm:bulletEnabled val="1"/>
        </dgm:presLayoutVars>
      </dgm:prSet>
      <dgm:spPr/>
    </dgm:pt>
    <dgm:pt modelId="{2D502192-15F4-5642-94B0-75EBC9914C60}" type="pres">
      <dgm:prSet presAssocID="{66E05400-6D92-AC4C-9BF7-87614C12A421}" presName="tile2" presStyleLbl="node1" presStyleIdx="1" presStyleCnt="4"/>
      <dgm:spPr/>
    </dgm:pt>
    <dgm:pt modelId="{1C937B2F-FC5F-B14F-AFCB-18FA7CE884E5}" type="pres">
      <dgm:prSet presAssocID="{66E05400-6D92-AC4C-9BF7-87614C12A421}" presName="tile2text" presStyleLbl="node1" presStyleIdx="1" presStyleCnt="4">
        <dgm:presLayoutVars>
          <dgm:chMax val="0"/>
          <dgm:chPref val="0"/>
          <dgm:bulletEnabled val="1"/>
        </dgm:presLayoutVars>
      </dgm:prSet>
      <dgm:spPr/>
    </dgm:pt>
    <dgm:pt modelId="{7158AB10-EBA3-2C47-99CF-2A758C1E8F7F}" type="pres">
      <dgm:prSet presAssocID="{66E05400-6D92-AC4C-9BF7-87614C12A421}" presName="tile3" presStyleLbl="node1" presStyleIdx="2" presStyleCnt="4"/>
      <dgm:spPr/>
    </dgm:pt>
    <dgm:pt modelId="{533E54D4-5D3E-454A-9DEE-AF49F4575754}" type="pres">
      <dgm:prSet presAssocID="{66E05400-6D92-AC4C-9BF7-87614C12A421}" presName="tile3text" presStyleLbl="node1" presStyleIdx="2" presStyleCnt="4">
        <dgm:presLayoutVars>
          <dgm:chMax val="0"/>
          <dgm:chPref val="0"/>
          <dgm:bulletEnabled val="1"/>
        </dgm:presLayoutVars>
      </dgm:prSet>
      <dgm:spPr/>
    </dgm:pt>
    <dgm:pt modelId="{3464207C-4F06-F34B-B03D-B1DB4A9C0CA2}" type="pres">
      <dgm:prSet presAssocID="{66E05400-6D92-AC4C-9BF7-87614C12A421}" presName="tile4" presStyleLbl="node1" presStyleIdx="3" presStyleCnt="4"/>
      <dgm:spPr/>
    </dgm:pt>
    <dgm:pt modelId="{47A8A870-9B30-FA49-958D-0A9C74827A16}" type="pres">
      <dgm:prSet presAssocID="{66E05400-6D92-AC4C-9BF7-87614C12A421}" presName="tile4text" presStyleLbl="node1" presStyleIdx="3" presStyleCnt="4">
        <dgm:presLayoutVars>
          <dgm:chMax val="0"/>
          <dgm:chPref val="0"/>
          <dgm:bulletEnabled val="1"/>
        </dgm:presLayoutVars>
      </dgm:prSet>
      <dgm:spPr/>
    </dgm:pt>
    <dgm:pt modelId="{F7EF6C1C-D56F-6049-8B55-A862D3B2EA2C}" type="pres">
      <dgm:prSet presAssocID="{66E05400-6D92-AC4C-9BF7-87614C12A421}" presName="centerTile" presStyleLbl="fgShp" presStyleIdx="0" presStyleCnt="1">
        <dgm:presLayoutVars>
          <dgm:chMax val="0"/>
          <dgm:chPref val="0"/>
        </dgm:presLayoutVars>
      </dgm:prSet>
      <dgm:spPr/>
    </dgm:pt>
  </dgm:ptLst>
  <dgm:cxnLst>
    <dgm:cxn modelId="{B211E903-0973-6540-8C73-06213A51AF01}" type="presOf" srcId="{CC95842C-8023-A942-AC4D-10BFA089074B}" destId="{2D502192-15F4-5642-94B0-75EBC9914C60}" srcOrd="0" destOrd="0" presId="urn:microsoft.com/office/officeart/2005/8/layout/matrix1"/>
    <dgm:cxn modelId="{9FD9CA21-BE1A-6A44-A252-4E784FB05D5F}" type="presOf" srcId="{7BF9233F-7247-F04B-A10B-C0DD877A4D58}" destId="{9A5F5865-A852-554C-9BBB-4F3D61AC9F89}" srcOrd="0" destOrd="0" presId="urn:microsoft.com/office/officeart/2005/8/layout/matrix1"/>
    <dgm:cxn modelId="{A8D58222-B4C7-4940-92E0-22B11A3CCA63}" type="presOf" srcId="{2ECCA3CC-9780-7045-A5E4-0828634A495C}" destId="{3464207C-4F06-F34B-B03D-B1DB4A9C0CA2}" srcOrd="0" destOrd="0" presId="urn:microsoft.com/office/officeart/2005/8/layout/matrix1"/>
    <dgm:cxn modelId="{98738123-0BFB-6B47-95C3-A496EAD93092}" type="presOf" srcId="{46E4E51E-B021-9041-BD3D-8A21E1DFEF82}" destId="{533E54D4-5D3E-454A-9DEE-AF49F4575754}" srcOrd="1" destOrd="0" presId="urn:microsoft.com/office/officeart/2005/8/layout/matrix1"/>
    <dgm:cxn modelId="{6F2F4C6A-93AF-CB44-9653-87B43A388164}" type="presOf" srcId="{CC95842C-8023-A942-AC4D-10BFA089074B}" destId="{1C937B2F-FC5F-B14F-AFCB-18FA7CE884E5}" srcOrd="1" destOrd="0" presId="urn:microsoft.com/office/officeart/2005/8/layout/matrix1"/>
    <dgm:cxn modelId="{70882973-7487-9D48-906D-AE826822E644}" type="presOf" srcId="{66E05400-6D92-AC4C-9BF7-87614C12A421}" destId="{9AF48B26-19E5-C44B-8163-23153C357702}" srcOrd="0" destOrd="0" presId="urn:microsoft.com/office/officeart/2005/8/layout/matrix1"/>
    <dgm:cxn modelId="{7814CC85-135E-4147-865D-B5B24982B4D4}" type="presOf" srcId="{46E4E51E-B021-9041-BD3D-8A21E1DFEF82}" destId="{7158AB10-EBA3-2C47-99CF-2A758C1E8F7F}" srcOrd="0" destOrd="0" presId="urn:microsoft.com/office/officeart/2005/8/layout/matrix1"/>
    <dgm:cxn modelId="{624B6E8B-CAFE-E241-BC8D-3A3BBF5A1A5E}" srcId="{DFDFB957-32B0-AE41-9C57-0CF92C55096B}" destId="{7BF9233F-7247-F04B-A10B-C0DD877A4D58}" srcOrd="0" destOrd="0" parTransId="{4F4A9DA5-7E92-7B46-A430-D21FE1B243B2}" sibTransId="{96003909-B707-394C-8249-062A235F5517}"/>
    <dgm:cxn modelId="{8CDC888C-9653-9D44-915B-09112DDAC924}" type="presOf" srcId="{2ECCA3CC-9780-7045-A5E4-0828634A495C}" destId="{47A8A870-9B30-FA49-958D-0A9C74827A16}" srcOrd="1" destOrd="0" presId="urn:microsoft.com/office/officeart/2005/8/layout/matrix1"/>
    <dgm:cxn modelId="{E6397DB8-D860-374C-A020-2307E6A0C1FE}" srcId="{DFDFB957-32B0-AE41-9C57-0CF92C55096B}" destId="{CC95842C-8023-A942-AC4D-10BFA089074B}" srcOrd="1" destOrd="0" parTransId="{1DBBEC19-0A51-9B4D-B007-CC009EE6487E}" sibTransId="{9AF4F370-1573-8146-B345-69A7D4F3ACAA}"/>
    <dgm:cxn modelId="{3F7ACABC-9DE3-1F42-9E35-64DC5431834C}" type="presOf" srcId="{7BF9233F-7247-F04B-A10B-C0DD877A4D58}" destId="{D4EC5414-ACB3-1A44-98D8-C3D47EDBE8E4}" srcOrd="1" destOrd="0" presId="urn:microsoft.com/office/officeart/2005/8/layout/matrix1"/>
    <dgm:cxn modelId="{3E140FD6-DE7B-3D48-B1C2-61431DBC8098}" srcId="{DFDFB957-32B0-AE41-9C57-0CF92C55096B}" destId="{46E4E51E-B021-9041-BD3D-8A21E1DFEF82}" srcOrd="2" destOrd="0" parTransId="{8D2366FF-B4B1-EA4F-B259-1CE8D4E1C035}" sibTransId="{5D6F110C-50B1-1546-9C29-D20EF3B87291}"/>
    <dgm:cxn modelId="{3AA464DB-188F-464B-B4C5-9CB2A818D75F}" type="presOf" srcId="{DFDFB957-32B0-AE41-9C57-0CF92C55096B}" destId="{F7EF6C1C-D56F-6049-8B55-A862D3B2EA2C}" srcOrd="0" destOrd="0" presId="urn:microsoft.com/office/officeart/2005/8/layout/matrix1"/>
    <dgm:cxn modelId="{953E37F0-BC24-EE43-87E2-61F4EBC99E6B}" srcId="{66E05400-6D92-AC4C-9BF7-87614C12A421}" destId="{DFDFB957-32B0-AE41-9C57-0CF92C55096B}" srcOrd="0" destOrd="0" parTransId="{D66CB22E-94B6-EC40-8CC3-A2420D300296}" sibTransId="{092A47E9-724D-5F46-8E62-4D4EF97361D6}"/>
    <dgm:cxn modelId="{5A44CEFD-5CE9-3A49-BA6A-4A216B14B845}" srcId="{DFDFB957-32B0-AE41-9C57-0CF92C55096B}" destId="{2ECCA3CC-9780-7045-A5E4-0828634A495C}" srcOrd="3" destOrd="0" parTransId="{5B0875E4-A5B7-094B-B0F0-395C95613966}" sibTransId="{0C03F3F5-D2A6-4F46-9E74-1F71C78107C4}"/>
    <dgm:cxn modelId="{0E12D506-125B-5841-B818-B63B9E1B7FB2}" type="presParOf" srcId="{9AF48B26-19E5-C44B-8163-23153C357702}" destId="{79F0F19C-821E-F34C-8038-CFFABAE379B4}" srcOrd="0" destOrd="0" presId="urn:microsoft.com/office/officeart/2005/8/layout/matrix1"/>
    <dgm:cxn modelId="{020058D8-7B7B-AC4B-A52C-90E2220A21A5}" type="presParOf" srcId="{79F0F19C-821E-F34C-8038-CFFABAE379B4}" destId="{9A5F5865-A852-554C-9BBB-4F3D61AC9F89}" srcOrd="0" destOrd="0" presId="urn:microsoft.com/office/officeart/2005/8/layout/matrix1"/>
    <dgm:cxn modelId="{48EE06B1-129D-2142-8D63-553A10FADBBF}" type="presParOf" srcId="{79F0F19C-821E-F34C-8038-CFFABAE379B4}" destId="{D4EC5414-ACB3-1A44-98D8-C3D47EDBE8E4}" srcOrd="1" destOrd="0" presId="urn:microsoft.com/office/officeart/2005/8/layout/matrix1"/>
    <dgm:cxn modelId="{5BD9D6F0-C716-7047-8D0A-AF1891661B45}" type="presParOf" srcId="{79F0F19C-821E-F34C-8038-CFFABAE379B4}" destId="{2D502192-15F4-5642-94B0-75EBC9914C60}" srcOrd="2" destOrd="0" presId="urn:microsoft.com/office/officeart/2005/8/layout/matrix1"/>
    <dgm:cxn modelId="{BF050AEF-323C-304A-896E-8230F4581BE1}" type="presParOf" srcId="{79F0F19C-821E-F34C-8038-CFFABAE379B4}" destId="{1C937B2F-FC5F-B14F-AFCB-18FA7CE884E5}" srcOrd="3" destOrd="0" presId="urn:microsoft.com/office/officeart/2005/8/layout/matrix1"/>
    <dgm:cxn modelId="{E4D545F5-AB61-A349-B797-5DFB7F6857AE}" type="presParOf" srcId="{79F0F19C-821E-F34C-8038-CFFABAE379B4}" destId="{7158AB10-EBA3-2C47-99CF-2A758C1E8F7F}" srcOrd="4" destOrd="0" presId="urn:microsoft.com/office/officeart/2005/8/layout/matrix1"/>
    <dgm:cxn modelId="{B2A65B46-1E91-994B-A44C-DF53E9F1E0F2}" type="presParOf" srcId="{79F0F19C-821E-F34C-8038-CFFABAE379B4}" destId="{533E54D4-5D3E-454A-9DEE-AF49F4575754}" srcOrd="5" destOrd="0" presId="urn:microsoft.com/office/officeart/2005/8/layout/matrix1"/>
    <dgm:cxn modelId="{7D17FAEA-B75F-5643-8230-8039CF0EA38E}" type="presParOf" srcId="{79F0F19C-821E-F34C-8038-CFFABAE379B4}" destId="{3464207C-4F06-F34B-B03D-B1DB4A9C0CA2}" srcOrd="6" destOrd="0" presId="urn:microsoft.com/office/officeart/2005/8/layout/matrix1"/>
    <dgm:cxn modelId="{ADFAD555-3F61-3246-AF88-00226FB417B6}" type="presParOf" srcId="{79F0F19C-821E-F34C-8038-CFFABAE379B4}" destId="{47A8A870-9B30-FA49-958D-0A9C74827A16}" srcOrd="7" destOrd="0" presId="urn:microsoft.com/office/officeart/2005/8/layout/matrix1"/>
    <dgm:cxn modelId="{A2DEF27C-6BAB-DB48-B143-E1A475D16109}" type="presParOf" srcId="{9AF48B26-19E5-C44B-8163-23153C357702}" destId="{F7EF6C1C-D56F-6049-8B55-A862D3B2EA2C}"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783632E-F5F0-DC45-8352-0EAEF74033B3}" type="doc">
      <dgm:prSet loTypeId="urn:microsoft.com/office/officeart/2008/layout/HalfCircleOrganizationChart" loCatId="" qsTypeId="urn:microsoft.com/office/officeart/2005/8/quickstyle/simple3" qsCatId="simple" csTypeId="urn:microsoft.com/office/officeart/2005/8/colors/accent1_2" csCatId="accent1" phldr="1"/>
      <dgm:spPr/>
      <dgm:t>
        <a:bodyPr/>
        <a:lstStyle/>
        <a:p>
          <a:endParaRPr lang="en-GB"/>
        </a:p>
      </dgm:t>
    </dgm:pt>
    <dgm:pt modelId="{D5616525-BF99-FD40-97FD-461A5BD07BC6}">
      <dgm:prSet custT="1"/>
      <dgm:spPr/>
      <dgm:t>
        <a:bodyPr/>
        <a:lstStyle/>
        <a:p>
          <a:r>
            <a:rPr lang="en-GB" sz="2000"/>
            <a:t>Sustainability</a:t>
          </a:r>
        </a:p>
      </dgm:t>
    </dgm:pt>
    <dgm:pt modelId="{09FB48A8-5BCE-FE4D-AE73-A085283742AD}" type="parTrans" cxnId="{A9C263C0-1DDD-FB45-AF8F-8B09B795399D}">
      <dgm:prSet/>
      <dgm:spPr/>
      <dgm:t>
        <a:bodyPr/>
        <a:lstStyle/>
        <a:p>
          <a:endParaRPr lang="en-GB" sz="2000"/>
        </a:p>
      </dgm:t>
    </dgm:pt>
    <dgm:pt modelId="{6508C69A-885D-F042-8D30-09E2827B5E12}" type="sibTrans" cxnId="{A9C263C0-1DDD-FB45-AF8F-8B09B795399D}">
      <dgm:prSet/>
      <dgm:spPr/>
      <dgm:t>
        <a:bodyPr/>
        <a:lstStyle/>
        <a:p>
          <a:endParaRPr lang="en-GB" sz="2000"/>
        </a:p>
      </dgm:t>
    </dgm:pt>
    <dgm:pt modelId="{877D0402-6461-E74C-B946-ABB4DF071F3E}">
      <dgm:prSet custT="1"/>
      <dgm:spPr/>
      <dgm:t>
        <a:bodyPr/>
        <a:lstStyle/>
        <a:p>
          <a:r>
            <a:rPr lang="en-US" sz="2000"/>
            <a:t>Open source</a:t>
          </a:r>
        </a:p>
      </dgm:t>
    </dgm:pt>
    <dgm:pt modelId="{9201194B-73FF-4749-A184-3748A759F2D8}" type="parTrans" cxnId="{31B7B86B-00CF-DC40-A7BA-9F0138D00E6C}">
      <dgm:prSet/>
      <dgm:spPr/>
      <dgm:t>
        <a:bodyPr/>
        <a:lstStyle/>
        <a:p>
          <a:endParaRPr lang="en-GB" sz="2000"/>
        </a:p>
      </dgm:t>
    </dgm:pt>
    <dgm:pt modelId="{78BE5852-CA82-C24D-9E18-910268C9E0FB}" type="sibTrans" cxnId="{31B7B86B-00CF-DC40-A7BA-9F0138D00E6C}">
      <dgm:prSet/>
      <dgm:spPr/>
      <dgm:t>
        <a:bodyPr/>
        <a:lstStyle/>
        <a:p>
          <a:endParaRPr lang="en-GB" sz="2000"/>
        </a:p>
      </dgm:t>
    </dgm:pt>
    <dgm:pt modelId="{1725FA55-98DF-6346-B203-21EB90493C5F}">
      <dgm:prSet custT="1"/>
      <dgm:spPr/>
      <dgm:t>
        <a:bodyPr/>
        <a:lstStyle/>
        <a:p>
          <a:r>
            <a:rPr lang="en-US" sz="2000"/>
            <a:t>Community building</a:t>
          </a:r>
        </a:p>
      </dgm:t>
    </dgm:pt>
    <dgm:pt modelId="{E1136607-BA70-0842-B6F5-630869F4C42B}" type="parTrans" cxnId="{64DF7487-2BC3-6D41-8456-5D72EC169489}">
      <dgm:prSet/>
      <dgm:spPr/>
      <dgm:t>
        <a:bodyPr/>
        <a:lstStyle/>
        <a:p>
          <a:endParaRPr lang="en-GB" sz="2000"/>
        </a:p>
      </dgm:t>
    </dgm:pt>
    <dgm:pt modelId="{495E6450-26F9-FA41-A713-34E5AD62E0D6}" type="sibTrans" cxnId="{64DF7487-2BC3-6D41-8456-5D72EC169489}">
      <dgm:prSet/>
      <dgm:spPr/>
      <dgm:t>
        <a:bodyPr/>
        <a:lstStyle/>
        <a:p>
          <a:endParaRPr lang="en-GB" sz="2000"/>
        </a:p>
      </dgm:t>
    </dgm:pt>
    <dgm:pt modelId="{23238AC2-20EC-044B-B6A7-5FA3708ABFC8}">
      <dgm:prSet custT="1"/>
      <dgm:spPr/>
      <dgm:t>
        <a:bodyPr/>
        <a:lstStyle/>
        <a:p>
          <a:r>
            <a:rPr lang="en-US" sz="2000"/>
            <a:t>Environmental</a:t>
          </a:r>
        </a:p>
      </dgm:t>
    </dgm:pt>
    <dgm:pt modelId="{22B5EC22-A756-A24A-B975-7803DB467F62}" type="parTrans" cxnId="{D3C96E22-ED7A-7845-A40F-0804C5D27EEC}">
      <dgm:prSet/>
      <dgm:spPr/>
      <dgm:t>
        <a:bodyPr/>
        <a:lstStyle/>
        <a:p>
          <a:endParaRPr lang="en-GB" sz="2000"/>
        </a:p>
      </dgm:t>
    </dgm:pt>
    <dgm:pt modelId="{AE4BF6E5-F2EE-C749-842F-AA5F89B1527C}" type="sibTrans" cxnId="{D3C96E22-ED7A-7845-A40F-0804C5D27EEC}">
      <dgm:prSet/>
      <dgm:spPr/>
      <dgm:t>
        <a:bodyPr/>
        <a:lstStyle/>
        <a:p>
          <a:endParaRPr lang="en-GB" sz="2000"/>
        </a:p>
      </dgm:t>
    </dgm:pt>
    <dgm:pt modelId="{290B225B-8E3F-6C48-8BC6-B1FF4CE28E97}">
      <dgm:prSet custT="1"/>
      <dgm:spPr/>
      <dgm:t>
        <a:bodyPr/>
        <a:lstStyle/>
        <a:p>
          <a:r>
            <a:rPr lang="en-GB" sz="2000"/>
            <a:t>Access &amp; maintenance</a:t>
          </a:r>
        </a:p>
      </dgm:t>
    </dgm:pt>
    <dgm:pt modelId="{9FB6CF34-F9C9-4B44-A38A-81983B9CD9DA}" type="parTrans" cxnId="{72B51162-58F5-3E4A-914D-B9882754F71F}">
      <dgm:prSet/>
      <dgm:spPr/>
      <dgm:t>
        <a:bodyPr/>
        <a:lstStyle/>
        <a:p>
          <a:endParaRPr lang="en-GB" sz="2000"/>
        </a:p>
      </dgm:t>
    </dgm:pt>
    <dgm:pt modelId="{4240CA52-0218-7942-884D-C4244F485508}" type="sibTrans" cxnId="{72B51162-58F5-3E4A-914D-B9882754F71F}">
      <dgm:prSet/>
      <dgm:spPr/>
      <dgm:t>
        <a:bodyPr/>
        <a:lstStyle/>
        <a:p>
          <a:endParaRPr lang="en-GB" sz="2000"/>
        </a:p>
      </dgm:t>
    </dgm:pt>
    <dgm:pt modelId="{4A693290-E2CE-5646-ACB8-1492AA7BD49B}" type="pres">
      <dgm:prSet presAssocID="{E783632E-F5F0-DC45-8352-0EAEF74033B3}" presName="Name0" presStyleCnt="0">
        <dgm:presLayoutVars>
          <dgm:orgChart val="1"/>
          <dgm:chPref val="1"/>
          <dgm:dir/>
          <dgm:animOne val="branch"/>
          <dgm:animLvl val="lvl"/>
          <dgm:resizeHandles/>
        </dgm:presLayoutVars>
      </dgm:prSet>
      <dgm:spPr/>
    </dgm:pt>
    <dgm:pt modelId="{A340135B-786F-F64B-BE40-99C1CEA2877D}" type="pres">
      <dgm:prSet presAssocID="{D5616525-BF99-FD40-97FD-461A5BD07BC6}" presName="hierRoot1" presStyleCnt="0">
        <dgm:presLayoutVars>
          <dgm:hierBranch val="init"/>
        </dgm:presLayoutVars>
      </dgm:prSet>
      <dgm:spPr/>
    </dgm:pt>
    <dgm:pt modelId="{60D7FE0F-12F6-034B-B973-6415B82ADBAE}" type="pres">
      <dgm:prSet presAssocID="{D5616525-BF99-FD40-97FD-461A5BD07BC6}" presName="rootComposite1" presStyleCnt="0"/>
      <dgm:spPr/>
    </dgm:pt>
    <dgm:pt modelId="{69E48BF3-DBD7-FA45-A754-5DF6277E914D}" type="pres">
      <dgm:prSet presAssocID="{D5616525-BF99-FD40-97FD-461A5BD07BC6}" presName="rootText1" presStyleLbl="alignAcc1" presStyleIdx="0" presStyleCnt="0">
        <dgm:presLayoutVars>
          <dgm:chPref val="3"/>
        </dgm:presLayoutVars>
      </dgm:prSet>
      <dgm:spPr/>
    </dgm:pt>
    <dgm:pt modelId="{14FA5712-BEDE-1846-8D30-7CC2142160D3}" type="pres">
      <dgm:prSet presAssocID="{D5616525-BF99-FD40-97FD-461A5BD07BC6}" presName="topArc1" presStyleLbl="parChTrans1D1" presStyleIdx="0" presStyleCnt="10"/>
      <dgm:spPr/>
    </dgm:pt>
    <dgm:pt modelId="{25241811-3F16-AA45-AE5C-66EB5D6A5232}" type="pres">
      <dgm:prSet presAssocID="{D5616525-BF99-FD40-97FD-461A5BD07BC6}" presName="bottomArc1" presStyleLbl="parChTrans1D1" presStyleIdx="1" presStyleCnt="10"/>
      <dgm:spPr/>
    </dgm:pt>
    <dgm:pt modelId="{772F6615-DE9F-C441-8A48-053D7C9EE02D}" type="pres">
      <dgm:prSet presAssocID="{D5616525-BF99-FD40-97FD-461A5BD07BC6}" presName="topConnNode1" presStyleLbl="node1" presStyleIdx="0" presStyleCnt="0"/>
      <dgm:spPr/>
    </dgm:pt>
    <dgm:pt modelId="{4DFE2DEE-E25B-FB4E-A815-99C4779E6614}" type="pres">
      <dgm:prSet presAssocID="{D5616525-BF99-FD40-97FD-461A5BD07BC6}" presName="hierChild2" presStyleCnt="0"/>
      <dgm:spPr/>
    </dgm:pt>
    <dgm:pt modelId="{2483E37F-B8EB-2847-84DC-3A05FC59C9FF}" type="pres">
      <dgm:prSet presAssocID="{9201194B-73FF-4749-A184-3748A759F2D8}" presName="Name28" presStyleLbl="parChTrans1D2" presStyleIdx="0" presStyleCnt="4"/>
      <dgm:spPr/>
    </dgm:pt>
    <dgm:pt modelId="{49238F0C-506A-2040-9360-5D9C2CC8B3F5}" type="pres">
      <dgm:prSet presAssocID="{877D0402-6461-E74C-B946-ABB4DF071F3E}" presName="hierRoot2" presStyleCnt="0">
        <dgm:presLayoutVars>
          <dgm:hierBranch val="init"/>
        </dgm:presLayoutVars>
      </dgm:prSet>
      <dgm:spPr/>
    </dgm:pt>
    <dgm:pt modelId="{9BD1F8E4-D278-C741-8CC3-1B242AD34328}" type="pres">
      <dgm:prSet presAssocID="{877D0402-6461-E74C-B946-ABB4DF071F3E}" presName="rootComposite2" presStyleCnt="0"/>
      <dgm:spPr/>
    </dgm:pt>
    <dgm:pt modelId="{5012B13E-58AB-1C4C-942D-F84FF6A934AD}" type="pres">
      <dgm:prSet presAssocID="{877D0402-6461-E74C-B946-ABB4DF071F3E}" presName="rootText2" presStyleLbl="alignAcc1" presStyleIdx="0" presStyleCnt="0">
        <dgm:presLayoutVars>
          <dgm:chPref val="3"/>
        </dgm:presLayoutVars>
      </dgm:prSet>
      <dgm:spPr/>
    </dgm:pt>
    <dgm:pt modelId="{B2351927-0A8C-5D46-9A62-D7743DE0E313}" type="pres">
      <dgm:prSet presAssocID="{877D0402-6461-E74C-B946-ABB4DF071F3E}" presName="topArc2" presStyleLbl="parChTrans1D1" presStyleIdx="2" presStyleCnt="10"/>
      <dgm:spPr/>
    </dgm:pt>
    <dgm:pt modelId="{0BCEE44F-CD09-9D49-991A-2015812CC285}" type="pres">
      <dgm:prSet presAssocID="{877D0402-6461-E74C-B946-ABB4DF071F3E}" presName="bottomArc2" presStyleLbl="parChTrans1D1" presStyleIdx="3" presStyleCnt="10"/>
      <dgm:spPr/>
    </dgm:pt>
    <dgm:pt modelId="{744285A8-4621-8349-8BAC-E4AAC9AA56F4}" type="pres">
      <dgm:prSet presAssocID="{877D0402-6461-E74C-B946-ABB4DF071F3E}" presName="topConnNode2" presStyleLbl="node2" presStyleIdx="0" presStyleCnt="0"/>
      <dgm:spPr/>
    </dgm:pt>
    <dgm:pt modelId="{E602F32F-9D5F-3E4B-8A0A-09ECAE472A3F}" type="pres">
      <dgm:prSet presAssocID="{877D0402-6461-E74C-B946-ABB4DF071F3E}" presName="hierChild4" presStyleCnt="0"/>
      <dgm:spPr/>
    </dgm:pt>
    <dgm:pt modelId="{C345C491-C0BC-A945-9659-7007B14C77B6}" type="pres">
      <dgm:prSet presAssocID="{877D0402-6461-E74C-B946-ABB4DF071F3E}" presName="hierChild5" presStyleCnt="0"/>
      <dgm:spPr/>
    </dgm:pt>
    <dgm:pt modelId="{6A4329ED-E320-7848-8F06-6B256380DA7F}" type="pres">
      <dgm:prSet presAssocID="{E1136607-BA70-0842-B6F5-630869F4C42B}" presName="Name28" presStyleLbl="parChTrans1D2" presStyleIdx="1" presStyleCnt="4"/>
      <dgm:spPr/>
    </dgm:pt>
    <dgm:pt modelId="{0DF39562-8BE2-3142-9FE6-C6BD0DABD7D6}" type="pres">
      <dgm:prSet presAssocID="{1725FA55-98DF-6346-B203-21EB90493C5F}" presName="hierRoot2" presStyleCnt="0">
        <dgm:presLayoutVars>
          <dgm:hierBranch val="init"/>
        </dgm:presLayoutVars>
      </dgm:prSet>
      <dgm:spPr/>
    </dgm:pt>
    <dgm:pt modelId="{4CC87350-59C4-2D46-AAAB-77D3C19BFEDC}" type="pres">
      <dgm:prSet presAssocID="{1725FA55-98DF-6346-B203-21EB90493C5F}" presName="rootComposite2" presStyleCnt="0"/>
      <dgm:spPr/>
    </dgm:pt>
    <dgm:pt modelId="{70B106E7-80BB-3F46-863A-BF621304F737}" type="pres">
      <dgm:prSet presAssocID="{1725FA55-98DF-6346-B203-21EB90493C5F}" presName="rootText2" presStyleLbl="alignAcc1" presStyleIdx="0" presStyleCnt="0">
        <dgm:presLayoutVars>
          <dgm:chPref val="3"/>
        </dgm:presLayoutVars>
      </dgm:prSet>
      <dgm:spPr/>
    </dgm:pt>
    <dgm:pt modelId="{0E4F67DC-496D-8B40-A513-ED14B1F9EA59}" type="pres">
      <dgm:prSet presAssocID="{1725FA55-98DF-6346-B203-21EB90493C5F}" presName="topArc2" presStyleLbl="parChTrans1D1" presStyleIdx="4" presStyleCnt="10"/>
      <dgm:spPr/>
    </dgm:pt>
    <dgm:pt modelId="{FDBDF5E9-2F75-2D4A-9602-AEFFB330B333}" type="pres">
      <dgm:prSet presAssocID="{1725FA55-98DF-6346-B203-21EB90493C5F}" presName="bottomArc2" presStyleLbl="parChTrans1D1" presStyleIdx="5" presStyleCnt="10"/>
      <dgm:spPr/>
    </dgm:pt>
    <dgm:pt modelId="{4DBF20DD-F136-EC45-A9CE-1D87AA210E0C}" type="pres">
      <dgm:prSet presAssocID="{1725FA55-98DF-6346-B203-21EB90493C5F}" presName="topConnNode2" presStyleLbl="node2" presStyleIdx="0" presStyleCnt="0"/>
      <dgm:spPr/>
    </dgm:pt>
    <dgm:pt modelId="{0F4CA7F5-A140-E043-84A3-7E04C2F8EA17}" type="pres">
      <dgm:prSet presAssocID="{1725FA55-98DF-6346-B203-21EB90493C5F}" presName="hierChild4" presStyleCnt="0"/>
      <dgm:spPr/>
    </dgm:pt>
    <dgm:pt modelId="{C2E5110D-E8AD-6F41-8233-F8F4B72AFD19}" type="pres">
      <dgm:prSet presAssocID="{1725FA55-98DF-6346-B203-21EB90493C5F}" presName="hierChild5" presStyleCnt="0"/>
      <dgm:spPr/>
    </dgm:pt>
    <dgm:pt modelId="{585737C8-B843-DB42-8BB9-65316373E965}" type="pres">
      <dgm:prSet presAssocID="{9FB6CF34-F9C9-4B44-A38A-81983B9CD9DA}" presName="Name28" presStyleLbl="parChTrans1D2" presStyleIdx="2" presStyleCnt="4"/>
      <dgm:spPr/>
    </dgm:pt>
    <dgm:pt modelId="{DBA02A7A-39C2-CE40-B162-3D380A9ADC01}" type="pres">
      <dgm:prSet presAssocID="{290B225B-8E3F-6C48-8BC6-B1FF4CE28E97}" presName="hierRoot2" presStyleCnt="0">
        <dgm:presLayoutVars>
          <dgm:hierBranch val="init"/>
        </dgm:presLayoutVars>
      </dgm:prSet>
      <dgm:spPr/>
    </dgm:pt>
    <dgm:pt modelId="{72715EE7-579C-7E4E-B6F3-656C31CBC868}" type="pres">
      <dgm:prSet presAssocID="{290B225B-8E3F-6C48-8BC6-B1FF4CE28E97}" presName="rootComposite2" presStyleCnt="0"/>
      <dgm:spPr/>
    </dgm:pt>
    <dgm:pt modelId="{F737C31D-9B00-D24B-90D6-BF2A56EDAAC4}" type="pres">
      <dgm:prSet presAssocID="{290B225B-8E3F-6C48-8BC6-B1FF4CE28E97}" presName="rootText2" presStyleLbl="alignAcc1" presStyleIdx="0" presStyleCnt="0">
        <dgm:presLayoutVars>
          <dgm:chPref val="3"/>
        </dgm:presLayoutVars>
      </dgm:prSet>
      <dgm:spPr/>
    </dgm:pt>
    <dgm:pt modelId="{991A453C-A6C1-4146-A5FB-90684FEE6897}" type="pres">
      <dgm:prSet presAssocID="{290B225B-8E3F-6C48-8BC6-B1FF4CE28E97}" presName="topArc2" presStyleLbl="parChTrans1D1" presStyleIdx="6" presStyleCnt="10"/>
      <dgm:spPr/>
    </dgm:pt>
    <dgm:pt modelId="{1C6C1B22-604D-4143-837B-CDD682510E74}" type="pres">
      <dgm:prSet presAssocID="{290B225B-8E3F-6C48-8BC6-B1FF4CE28E97}" presName="bottomArc2" presStyleLbl="parChTrans1D1" presStyleIdx="7" presStyleCnt="10"/>
      <dgm:spPr/>
    </dgm:pt>
    <dgm:pt modelId="{D60856E4-D5D9-514F-90A5-0495B3AB870A}" type="pres">
      <dgm:prSet presAssocID="{290B225B-8E3F-6C48-8BC6-B1FF4CE28E97}" presName="topConnNode2" presStyleLbl="node2" presStyleIdx="0" presStyleCnt="0"/>
      <dgm:spPr/>
    </dgm:pt>
    <dgm:pt modelId="{257471FD-4186-794D-A716-A19DEA794026}" type="pres">
      <dgm:prSet presAssocID="{290B225B-8E3F-6C48-8BC6-B1FF4CE28E97}" presName="hierChild4" presStyleCnt="0"/>
      <dgm:spPr/>
    </dgm:pt>
    <dgm:pt modelId="{C1658573-1817-1C41-80A1-860481F99D66}" type="pres">
      <dgm:prSet presAssocID="{290B225B-8E3F-6C48-8BC6-B1FF4CE28E97}" presName="hierChild5" presStyleCnt="0"/>
      <dgm:spPr/>
    </dgm:pt>
    <dgm:pt modelId="{4F011F71-A3EB-3746-A18B-249928B75A44}" type="pres">
      <dgm:prSet presAssocID="{22B5EC22-A756-A24A-B975-7803DB467F62}" presName="Name28" presStyleLbl="parChTrans1D2" presStyleIdx="3" presStyleCnt="4"/>
      <dgm:spPr/>
    </dgm:pt>
    <dgm:pt modelId="{51DE2759-EFB4-B548-B15F-46707F9F1FA5}" type="pres">
      <dgm:prSet presAssocID="{23238AC2-20EC-044B-B6A7-5FA3708ABFC8}" presName="hierRoot2" presStyleCnt="0">
        <dgm:presLayoutVars>
          <dgm:hierBranch val="init"/>
        </dgm:presLayoutVars>
      </dgm:prSet>
      <dgm:spPr/>
    </dgm:pt>
    <dgm:pt modelId="{832B20E5-A20F-8447-ADF9-2D75D9D483FE}" type="pres">
      <dgm:prSet presAssocID="{23238AC2-20EC-044B-B6A7-5FA3708ABFC8}" presName="rootComposite2" presStyleCnt="0"/>
      <dgm:spPr/>
    </dgm:pt>
    <dgm:pt modelId="{122FDC0A-8981-FC46-B321-6D751332B34F}" type="pres">
      <dgm:prSet presAssocID="{23238AC2-20EC-044B-B6A7-5FA3708ABFC8}" presName="rootText2" presStyleLbl="alignAcc1" presStyleIdx="0" presStyleCnt="0">
        <dgm:presLayoutVars>
          <dgm:chPref val="3"/>
        </dgm:presLayoutVars>
      </dgm:prSet>
      <dgm:spPr/>
    </dgm:pt>
    <dgm:pt modelId="{EA6BC8B6-1BD5-8B4F-B6F8-552F369F53AB}" type="pres">
      <dgm:prSet presAssocID="{23238AC2-20EC-044B-B6A7-5FA3708ABFC8}" presName="topArc2" presStyleLbl="parChTrans1D1" presStyleIdx="8" presStyleCnt="10"/>
      <dgm:spPr/>
    </dgm:pt>
    <dgm:pt modelId="{FD99F0FF-B8FA-F444-B9D3-B4054002B52F}" type="pres">
      <dgm:prSet presAssocID="{23238AC2-20EC-044B-B6A7-5FA3708ABFC8}" presName="bottomArc2" presStyleLbl="parChTrans1D1" presStyleIdx="9" presStyleCnt="10"/>
      <dgm:spPr/>
    </dgm:pt>
    <dgm:pt modelId="{57D3403D-A217-B046-8B5C-EC5E1638A531}" type="pres">
      <dgm:prSet presAssocID="{23238AC2-20EC-044B-B6A7-5FA3708ABFC8}" presName="topConnNode2" presStyleLbl="node2" presStyleIdx="0" presStyleCnt="0"/>
      <dgm:spPr/>
    </dgm:pt>
    <dgm:pt modelId="{98AF420D-ADF3-124B-A237-80A27054CE31}" type="pres">
      <dgm:prSet presAssocID="{23238AC2-20EC-044B-B6A7-5FA3708ABFC8}" presName="hierChild4" presStyleCnt="0"/>
      <dgm:spPr/>
    </dgm:pt>
    <dgm:pt modelId="{FEFEF233-286A-B04C-BD86-6268E79FED70}" type="pres">
      <dgm:prSet presAssocID="{23238AC2-20EC-044B-B6A7-5FA3708ABFC8}" presName="hierChild5" presStyleCnt="0"/>
      <dgm:spPr/>
    </dgm:pt>
    <dgm:pt modelId="{DD329FED-4FE9-A048-999B-467807744B61}" type="pres">
      <dgm:prSet presAssocID="{D5616525-BF99-FD40-97FD-461A5BD07BC6}" presName="hierChild3" presStyleCnt="0"/>
      <dgm:spPr/>
    </dgm:pt>
  </dgm:ptLst>
  <dgm:cxnLst>
    <dgm:cxn modelId="{A7E0D302-40E8-5740-B0D7-23398191F46B}" type="presOf" srcId="{23238AC2-20EC-044B-B6A7-5FA3708ABFC8}" destId="{57D3403D-A217-B046-8B5C-EC5E1638A531}" srcOrd="1" destOrd="0" presId="urn:microsoft.com/office/officeart/2008/layout/HalfCircleOrganizationChart"/>
    <dgm:cxn modelId="{4D36A00D-83DE-5742-BD53-C4732AF89512}" type="presOf" srcId="{1725FA55-98DF-6346-B203-21EB90493C5F}" destId="{70B106E7-80BB-3F46-863A-BF621304F737}" srcOrd="0" destOrd="0" presId="urn:microsoft.com/office/officeart/2008/layout/HalfCircleOrganizationChart"/>
    <dgm:cxn modelId="{9D8C4812-8A73-0B47-9B58-0A4E694E1747}" type="presOf" srcId="{877D0402-6461-E74C-B946-ABB4DF071F3E}" destId="{5012B13E-58AB-1C4C-942D-F84FF6A934AD}" srcOrd="0" destOrd="0" presId="urn:microsoft.com/office/officeart/2008/layout/HalfCircleOrganizationChart"/>
    <dgm:cxn modelId="{D3C96E22-ED7A-7845-A40F-0804C5D27EEC}" srcId="{D5616525-BF99-FD40-97FD-461A5BD07BC6}" destId="{23238AC2-20EC-044B-B6A7-5FA3708ABFC8}" srcOrd="3" destOrd="0" parTransId="{22B5EC22-A756-A24A-B975-7803DB467F62}" sibTransId="{AE4BF6E5-F2EE-C749-842F-AA5F89B1527C}"/>
    <dgm:cxn modelId="{728B6C4C-11DC-1147-8CEC-BB71516A334F}" type="presOf" srcId="{290B225B-8E3F-6C48-8BC6-B1FF4CE28E97}" destId="{F737C31D-9B00-D24B-90D6-BF2A56EDAAC4}" srcOrd="0" destOrd="0" presId="urn:microsoft.com/office/officeart/2008/layout/HalfCircleOrganizationChart"/>
    <dgm:cxn modelId="{B7D7544D-A947-F342-A1E2-0323F883E545}" type="presOf" srcId="{290B225B-8E3F-6C48-8BC6-B1FF4CE28E97}" destId="{D60856E4-D5D9-514F-90A5-0495B3AB870A}" srcOrd="1" destOrd="0" presId="urn:microsoft.com/office/officeart/2008/layout/HalfCircleOrganizationChart"/>
    <dgm:cxn modelId="{F1EB105B-8757-B04C-A676-6250A7A6D13C}" type="presOf" srcId="{E1136607-BA70-0842-B6F5-630869F4C42B}" destId="{6A4329ED-E320-7848-8F06-6B256380DA7F}" srcOrd="0" destOrd="0" presId="urn:microsoft.com/office/officeart/2008/layout/HalfCircleOrganizationChart"/>
    <dgm:cxn modelId="{72B51162-58F5-3E4A-914D-B9882754F71F}" srcId="{D5616525-BF99-FD40-97FD-461A5BD07BC6}" destId="{290B225B-8E3F-6C48-8BC6-B1FF4CE28E97}" srcOrd="2" destOrd="0" parTransId="{9FB6CF34-F9C9-4B44-A38A-81983B9CD9DA}" sibTransId="{4240CA52-0218-7942-884D-C4244F485508}"/>
    <dgm:cxn modelId="{42F2EE67-15BF-D54D-ACBB-D5FDFBFCD251}" type="presOf" srcId="{D5616525-BF99-FD40-97FD-461A5BD07BC6}" destId="{772F6615-DE9F-C441-8A48-053D7C9EE02D}" srcOrd="1" destOrd="0" presId="urn:microsoft.com/office/officeart/2008/layout/HalfCircleOrganizationChart"/>
    <dgm:cxn modelId="{31B7B86B-00CF-DC40-A7BA-9F0138D00E6C}" srcId="{D5616525-BF99-FD40-97FD-461A5BD07BC6}" destId="{877D0402-6461-E74C-B946-ABB4DF071F3E}" srcOrd="0" destOrd="0" parTransId="{9201194B-73FF-4749-A184-3748A759F2D8}" sibTransId="{78BE5852-CA82-C24D-9E18-910268C9E0FB}"/>
    <dgm:cxn modelId="{FBEE2A76-4108-6D46-984A-12585B9C7BB1}" type="presOf" srcId="{23238AC2-20EC-044B-B6A7-5FA3708ABFC8}" destId="{122FDC0A-8981-FC46-B321-6D751332B34F}" srcOrd="0" destOrd="0" presId="urn:microsoft.com/office/officeart/2008/layout/HalfCircleOrganizationChart"/>
    <dgm:cxn modelId="{64DF7487-2BC3-6D41-8456-5D72EC169489}" srcId="{D5616525-BF99-FD40-97FD-461A5BD07BC6}" destId="{1725FA55-98DF-6346-B203-21EB90493C5F}" srcOrd="1" destOrd="0" parTransId="{E1136607-BA70-0842-B6F5-630869F4C42B}" sibTransId="{495E6450-26F9-FA41-A713-34E5AD62E0D6}"/>
    <dgm:cxn modelId="{048D4E88-DF80-834E-9913-4B7DC4F018C6}" type="presOf" srcId="{D5616525-BF99-FD40-97FD-461A5BD07BC6}" destId="{69E48BF3-DBD7-FA45-A754-5DF6277E914D}" srcOrd="0" destOrd="0" presId="urn:microsoft.com/office/officeart/2008/layout/HalfCircleOrganizationChart"/>
    <dgm:cxn modelId="{B973C48E-2B57-AE48-8A38-3BBCF2AC73EF}" type="presOf" srcId="{E783632E-F5F0-DC45-8352-0EAEF74033B3}" destId="{4A693290-E2CE-5646-ACB8-1492AA7BD49B}" srcOrd="0" destOrd="0" presId="urn:microsoft.com/office/officeart/2008/layout/HalfCircleOrganizationChart"/>
    <dgm:cxn modelId="{968810B1-1F30-6142-B3C3-AE4F75FEE1BB}" type="presOf" srcId="{877D0402-6461-E74C-B946-ABB4DF071F3E}" destId="{744285A8-4621-8349-8BAC-E4AAC9AA56F4}" srcOrd="1" destOrd="0" presId="urn:microsoft.com/office/officeart/2008/layout/HalfCircleOrganizationChart"/>
    <dgm:cxn modelId="{A9C263C0-1DDD-FB45-AF8F-8B09B795399D}" srcId="{E783632E-F5F0-DC45-8352-0EAEF74033B3}" destId="{D5616525-BF99-FD40-97FD-461A5BD07BC6}" srcOrd="0" destOrd="0" parTransId="{09FB48A8-5BCE-FE4D-AE73-A085283742AD}" sibTransId="{6508C69A-885D-F042-8D30-09E2827B5E12}"/>
    <dgm:cxn modelId="{DEC7FAC1-A311-D049-B5E9-2D4B7D20947E}" type="presOf" srcId="{9201194B-73FF-4749-A184-3748A759F2D8}" destId="{2483E37F-B8EB-2847-84DC-3A05FC59C9FF}" srcOrd="0" destOrd="0" presId="urn:microsoft.com/office/officeart/2008/layout/HalfCircleOrganizationChart"/>
    <dgm:cxn modelId="{17F77EDC-3DB3-9048-8BF0-7DA05007F397}" type="presOf" srcId="{22B5EC22-A756-A24A-B975-7803DB467F62}" destId="{4F011F71-A3EB-3746-A18B-249928B75A44}" srcOrd="0" destOrd="0" presId="urn:microsoft.com/office/officeart/2008/layout/HalfCircleOrganizationChart"/>
    <dgm:cxn modelId="{AAFEC3E1-AEAD-CC44-8381-9EEDCC204E12}" type="presOf" srcId="{9FB6CF34-F9C9-4B44-A38A-81983B9CD9DA}" destId="{585737C8-B843-DB42-8BB9-65316373E965}" srcOrd="0" destOrd="0" presId="urn:microsoft.com/office/officeart/2008/layout/HalfCircleOrganizationChart"/>
    <dgm:cxn modelId="{7BCE29EC-1932-F04C-A94C-9777F78E5F71}" type="presOf" srcId="{1725FA55-98DF-6346-B203-21EB90493C5F}" destId="{4DBF20DD-F136-EC45-A9CE-1D87AA210E0C}" srcOrd="1" destOrd="0" presId="urn:microsoft.com/office/officeart/2008/layout/HalfCircleOrganizationChart"/>
    <dgm:cxn modelId="{02BCBDD7-F56D-524B-895C-408C848C7246}" type="presParOf" srcId="{4A693290-E2CE-5646-ACB8-1492AA7BD49B}" destId="{A340135B-786F-F64B-BE40-99C1CEA2877D}" srcOrd="0" destOrd="0" presId="urn:microsoft.com/office/officeart/2008/layout/HalfCircleOrganizationChart"/>
    <dgm:cxn modelId="{8C61D466-1E92-6C49-B9D9-CFC68658C090}" type="presParOf" srcId="{A340135B-786F-F64B-BE40-99C1CEA2877D}" destId="{60D7FE0F-12F6-034B-B973-6415B82ADBAE}" srcOrd="0" destOrd="0" presId="urn:microsoft.com/office/officeart/2008/layout/HalfCircleOrganizationChart"/>
    <dgm:cxn modelId="{79858AB7-A675-3746-BE43-D871E7DC25B7}" type="presParOf" srcId="{60D7FE0F-12F6-034B-B973-6415B82ADBAE}" destId="{69E48BF3-DBD7-FA45-A754-5DF6277E914D}" srcOrd="0" destOrd="0" presId="urn:microsoft.com/office/officeart/2008/layout/HalfCircleOrganizationChart"/>
    <dgm:cxn modelId="{A6B7E357-8E34-EF40-B146-C38DB885F860}" type="presParOf" srcId="{60D7FE0F-12F6-034B-B973-6415B82ADBAE}" destId="{14FA5712-BEDE-1846-8D30-7CC2142160D3}" srcOrd="1" destOrd="0" presId="urn:microsoft.com/office/officeart/2008/layout/HalfCircleOrganizationChart"/>
    <dgm:cxn modelId="{1C369E3F-150A-434C-9E03-81A9EE0931FD}" type="presParOf" srcId="{60D7FE0F-12F6-034B-B973-6415B82ADBAE}" destId="{25241811-3F16-AA45-AE5C-66EB5D6A5232}" srcOrd="2" destOrd="0" presId="urn:microsoft.com/office/officeart/2008/layout/HalfCircleOrganizationChart"/>
    <dgm:cxn modelId="{3FD1D01F-D616-6946-9196-BC7AEAC34BC2}" type="presParOf" srcId="{60D7FE0F-12F6-034B-B973-6415B82ADBAE}" destId="{772F6615-DE9F-C441-8A48-053D7C9EE02D}" srcOrd="3" destOrd="0" presId="urn:microsoft.com/office/officeart/2008/layout/HalfCircleOrganizationChart"/>
    <dgm:cxn modelId="{1689FBDB-A87F-9D45-ABDD-3C85E214E848}" type="presParOf" srcId="{A340135B-786F-F64B-BE40-99C1CEA2877D}" destId="{4DFE2DEE-E25B-FB4E-A815-99C4779E6614}" srcOrd="1" destOrd="0" presId="urn:microsoft.com/office/officeart/2008/layout/HalfCircleOrganizationChart"/>
    <dgm:cxn modelId="{013F79B3-AD43-1943-8BD9-3E622C2E591C}" type="presParOf" srcId="{4DFE2DEE-E25B-FB4E-A815-99C4779E6614}" destId="{2483E37F-B8EB-2847-84DC-3A05FC59C9FF}" srcOrd="0" destOrd="0" presId="urn:microsoft.com/office/officeart/2008/layout/HalfCircleOrganizationChart"/>
    <dgm:cxn modelId="{46AFFB7E-5A39-9A42-8360-6B23DDD48BA1}" type="presParOf" srcId="{4DFE2DEE-E25B-FB4E-A815-99C4779E6614}" destId="{49238F0C-506A-2040-9360-5D9C2CC8B3F5}" srcOrd="1" destOrd="0" presId="urn:microsoft.com/office/officeart/2008/layout/HalfCircleOrganizationChart"/>
    <dgm:cxn modelId="{4FC86B06-FF9C-EF45-A83E-7BCEF086F6B6}" type="presParOf" srcId="{49238F0C-506A-2040-9360-5D9C2CC8B3F5}" destId="{9BD1F8E4-D278-C741-8CC3-1B242AD34328}" srcOrd="0" destOrd="0" presId="urn:microsoft.com/office/officeart/2008/layout/HalfCircleOrganizationChart"/>
    <dgm:cxn modelId="{F09641D2-73AF-EB45-8B42-6955C90C87F1}" type="presParOf" srcId="{9BD1F8E4-D278-C741-8CC3-1B242AD34328}" destId="{5012B13E-58AB-1C4C-942D-F84FF6A934AD}" srcOrd="0" destOrd="0" presId="urn:microsoft.com/office/officeart/2008/layout/HalfCircleOrganizationChart"/>
    <dgm:cxn modelId="{C301067A-EF24-3F45-B04B-A274ADCFF2ED}" type="presParOf" srcId="{9BD1F8E4-D278-C741-8CC3-1B242AD34328}" destId="{B2351927-0A8C-5D46-9A62-D7743DE0E313}" srcOrd="1" destOrd="0" presId="urn:microsoft.com/office/officeart/2008/layout/HalfCircleOrganizationChart"/>
    <dgm:cxn modelId="{3F1C5996-33BE-E44D-AF7B-984DB690495E}" type="presParOf" srcId="{9BD1F8E4-D278-C741-8CC3-1B242AD34328}" destId="{0BCEE44F-CD09-9D49-991A-2015812CC285}" srcOrd="2" destOrd="0" presId="urn:microsoft.com/office/officeart/2008/layout/HalfCircleOrganizationChart"/>
    <dgm:cxn modelId="{FF0A0925-2B63-5A47-AAEB-A1ED300A1EDA}" type="presParOf" srcId="{9BD1F8E4-D278-C741-8CC3-1B242AD34328}" destId="{744285A8-4621-8349-8BAC-E4AAC9AA56F4}" srcOrd="3" destOrd="0" presId="urn:microsoft.com/office/officeart/2008/layout/HalfCircleOrganizationChart"/>
    <dgm:cxn modelId="{D427D657-65AB-CA4D-9A65-C422113A3BB2}" type="presParOf" srcId="{49238F0C-506A-2040-9360-5D9C2CC8B3F5}" destId="{E602F32F-9D5F-3E4B-8A0A-09ECAE472A3F}" srcOrd="1" destOrd="0" presId="urn:microsoft.com/office/officeart/2008/layout/HalfCircleOrganizationChart"/>
    <dgm:cxn modelId="{6AB24AA6-ED7B-7F49-990B-32954A4B1DCE}" type="presParOf" srcId="{49238F0C-506A-2040-9360-5D9C2CC8B3F5}" destId="{C345C491-C0BC-A945-9659-7007B14C77B6}" srcOrd="2" destOrd="0" presId="urn:microsoft.com/office/officeart/2008/layout/HalfCircleOrganizationChart"/>
    <dgm:cxn modelId="{C0B0EB62-44BA-3A42-8EB1-58839629FC8A}" type="presParOf" srcId="{4DFE2DEE-E25B-FB4E-A815-99C4779E6614}" destId="{6A4329ED-E320-7848-8F06-6B256380DA7F}" srcOrd="2" destOrd="0" presId="urn:microsoft.com/office/officeart/2008/layout/HalfCircleOrganizationChart"/>
    <dgm:cxn modelId="{FD48E5CF-A2B3-6A43-81D5-2E7FCA41010D}" type="presParOf" srcId="{4DFE2DEE-E25B-FB4E-A815-99C4779E6614}" destId="{0DF39562-8BE2-3142-9FE6-C6BD0DABD7D6}" srcOrd="3" destOrd="0" presId="urn:microsoft.com/office/officeart/2008/layout/HalfCircleOrganizationChart"/>
    <dgm:cxn modelId="{6906859C-7094-FE4C-AF41-2F9AC933E67C}" type="presParOf" srcId="{0DF39562-8BE2-3142-9FE6-C6BD0DABD7D6}" destId="{4CC87350-59C4-2D46-AAAB-77D3C19BFEDC}" srcOrd="0" destOrd="0" presId="urn:microsoft.com/office/officeart/2008/layout/HalfCircleOrganizationChart"/>
    <dgm:cxn modelId="{B7991F1D-6977-BA46-9B36-61AE11252888}" type="presParOf" srcId="{4CC87350-59C4-2D46-AAAB-77D3C19BFEDC}" destId="{70B106E7-80BB-3F46-863A-BF621304F737}" srcOrd="0" destOrd="0" presId="urn:microsoft.com/office/officeart/2008/layout/HalfCircleOrganizationChart"/>
    <dgm:cxn modelId="{43F11233-135C-0C48-8C20-5A6FFA984A48}" type="presParOf" srcId="{4CC87350-59C4-2D46-AAAB-77D3C19BFEDC}" destId="{0E4F67DC-496D-8B40-A513-ED14B1F9EA59}" srcOrd="1" destOrd="0" presId="urn:microsoft.com/office/officeart/2008/layout/HalfCircleOrganizationChart"/>
    <dgm:cxn modelId="{21981CAE-6242-974F-8BA9-22AA86F2E9C6}" type="presParOf" srcId="{4CC87350-59C4-2D46-AAAB-77D3C19BFEDC}" destId="{FDBDF5E9-2F75-2D4A-9602-AEFFB330B333}" srcOrd="2" destOrd="0" presId="urn:microsoft.com/office/officeart/2008/layout/HalfCircleOrganizationChart"/>
    <dgm:cxn modelId="{B2DBE007-D8EE-FE42-B741-7A6731F0D814}" type="presParOf" srcId="{4CC87350-59C4-2D46-AAAB-77D3C19BFEDC}" destId="{4DBF20DD-F136-EC45-A9CE-1D87AA210E0C}" srcOrd="3" destOrd="0" presId="urn:microsoft.com/office/officeart/2008/layout/HalfCircleOrganizationChart"/>
    <dgm:cxn modelId="{31C2C2E9-CB9A-D045-95E4-B9B338BF9E1E}" type="presParOf" srcId="{0DF39562-8BE2-3142-9FE6-C6BD0DABD7D6}" destId="{0F4CA7F5-A140-E043-84A3-7E04C2F8EA17}" srcOrd="1" destOrd="0" presId="urn:microsoft.com/office/officeart/2008/layout/HalfCircleOrganizationChart"/>
    <dgm:cxn modelId="{FC9D0329-71A6-1E43-A721-16F8B52C83B4}" type="presParOf" srcId="{0DF39562-8BE2-3142-9FE6-C6BD0DABD7D6}" destId="{C2E5110D-E8AD-6F41-8233-F8F4B72AFD19}" srcOrd="2" destOrd="0" presId="urn:microsoft.com/office/officeart/2008/layout/HalfCircleOrganizationChart"/>
    <dgm:cxn modelId="{F19464DA-B88E-C446-B197-D03395E5737B}" type="presParOf" srcId="{4DFE2DEE-E25B-FB4E-A815-99C4779E6614}" destId="{585737C8-B843-DB42-8BB9-65316373E965}" srcOrd="4" destOrd="0" presId="urn:microsoft.com/office/officeart/2008/layout/HalfCircleOrganizationChart"/>
    <dgm:cxn modelId="{6A37F785-93B4-AD4E-8D29-6053B540C296}" type="presParOf" srcId="{4DFE2DEE-E25B-FB4E-A815-99C4779E6614}" destId="{DBA02A7A-39C2-CE40-B162-3D380A9ADC01}" srcOrd="5" destOrd="0" presId="urn:microsoft.com/office/officeart/2008/layout/HalfCircleOrganizationChart"/>
    <dgm:cxn modelId="{89ACEDDB-B920-9941-A4AE-318711DA1C69}" type="presParOf" srcId="{DBA02A7A-39C2-CE40-B162-3D380A9ADC01}" destId="{72715EE7-579C-7E4E-B6F3-656C31CBC868}" srcOrd="0" destOrd="0" presId="urn:microsoft.com/office/officeart/2008/layout/HalfCircleOrganizationChart"/>
    <dgm:cxn modelId="{4D79CA2F-7C73-954E-92AC-20058F0BCACE}" type="presParOf" srcId="{72715EE7-579C-7E4E-B6F3-656C31CBC868}" destId="{F737C31D-9B00-D24B-90D6-BF2A56EDAAC4}" srcOrd="0" destOrd="0" presId="urn:microsoft.com/office/officeart/2008/layout/HalfCircleOrganizationChart"/>
    <dgm:cxn modelId="{5779714D-9F72-D045-86A3-5B166090A85D}" type="presParOf" srcId="{72715EE7-579C-7E4E-B6F3-656C31CBC868}" destId="{991A453C-A6C1-4146-A5FB-90684FEE6897}" srcOrd="1" destOrd="0" presId="urn:microsoft.com/office/officeart/2008/layout/HalfCircleOrganizationChart"/>
    <dgm:cxn modelId="{85F1E4C0-062A-4D40-A9A7-E2CBB05C06A0}" type="presParOf" srcId="{72715EE7-579C-7E4E-B6F3-656C31CBC868}" destId="{1C6C1B22-604D-4143-837B-CDD682510E74}" srcOrd="2" destOrd="0" presId="urn:microsoft.com/office/officeart/2008/layout/HalfCircleOrganizationChart"/>
    <dgm:cxn modelId="{9DCB64EC-F2EF-9A45-B5D4-55F9215A47F5}" type="presParOf" srcId="{72715EE7-579C-7E4E-B6F3-656C31CBC868}" destId="{D60856E4-D5D9-514F-90A5-0495B3AB870A}" srcOrd="3" destOrd="0" presId="urn:microsoft.com/office/officeart/2008/layout/HalfCircleOrganizationChart"/>
    <dgm:cxn modelId="{B771A9E8-780C-AE42-94F5-6988D47DED9B}" type="presParOf" srcId="{DBA02A7A-39C2-CE40-B162-3D380A9ADC01}" destId="{257471FD-4186-794D-A716-A19DEA794026}" srcOrd="1" destOrd="0" presId="urn:microsoft.com/office/officeart/2008/layout/HalfCircleOrganizationChart"/>
    <dgm:cxn modelId="{5EDEDFF5-349A-244B-8761-003750F08503}" type="presParOf" srcId="{DBA02A7A-39C2-CE40-B162-3D380A9ADC01}" destId="{C1658573-1817-1C41-80A1-860481F99D66}" srcOrd="2" destOrd="0" presId="urn:microsoft.com/office/officeart/2008/layout/HalfCircleOrganizationChart"/>
    <dgm:cxn modelId="{05EEBFD0-4E52-524C-85F0-AF6C713E8136}" type="presParOf" srcId="{4DFE2DEE-E25B-FB4E-A815-99C4779E6614}" destId="{4F011F71-A3EB-3746-A18B-249928B75A44}" srcOrd="6" destOrd="0" presId="urn:microsoft.com/office/officeart/2008/layout/HalfCircleOrganizationChart"/>
    <dgm:cxn modelId="{1A49A5F0-273B-884E-8316-BD8E3972077F}" type="presParOf" srcId="{4DFE2DEE-E25B-FB4E-A815-99C4779E6614}" destId="{51DE2759-EFB4-B548-B15F-46707F9F1FA5}" srcOrd="7" destOrd="0" presId="urn:microsoft.com/office/officeart/2008/layout/HalfCircleOrganizationChart"/>
    <dgm:cxn modelId="{4FA22DC9-2197-0B45-8294-67AF42042AFF}" type="presParOf" srcId="{51DE2759-EFB4-B548-B15F-46707F9F1FA5}" destId="{832B20E5-A20F-8447-ADF9-2D75D9D483FE}" srcOrd="0" destOrd="0" presId="urn:microsoft.com/office/officeart/2008/layout/HalfCircleOrganizationChart"/>
    <dgm:cxn modelId="{CA726E4F-2D13-9142-BEFA-EB5D33D69FED}" type="presParOf" srcId="{832B20E5-A20F-8447-ADF9-2D75D9D483FE}" destId="{122FDC0A-8981-FC46-B321-6D751332B34F}" srcOrd="0" destOrd="0" presId="urn:microsoft.com/office/officeart/2008/layout/HalfCircleOrganizationChart"/>
    <dgm:cxn modelId="{B37F74DD-909D-4045-A996-6B0EBBCD9DA7}" type="presParOf" srcId="{832B20E5-A20F-8447-ADF9-2D75D9D483FE}" destId="{EA6BC8B6-1BD5-8B4F-B6F8-552F369F53AB}" srcOrd="1" destOrd="0" presId="urn:microsoft.com/office/officeart/2008/layout/HalfCircleOrganizationChart"/>
    <dgm:cxn modelId="{8CB1AB88-790C-DB4D-AED1-DE664087F0B5}" type="presParOf" srcId="{832B20E5-A20F-8447-ADF9-2D75D9D483FE}" destId="{FD99F0FF-B8FA-F444-B9D3-B4054002B52F}" srcOrd="2" destOrd="0" presId="urn:microsoft.com/office/officeart/2008/layout/HalfCircleOrganizationChart"/>
    <dgm:cxn modelId="{6CAB24CE-F87D-714B-8D9C-C9D424539045}" type="presParOf" srcId="{832B20E5-A20F-8447-ADF9-2D75D9D483FE}" destId="{57D3403D-A217-B046-8B5C-EC5E1638A531}" srcOrd="3" destOrd="0" presId="urn:microsoft.com/office/officeart/2008/layout/HalfCircleOrganizationChart"/>
    <dgm:cxn modelId="{86861EB1-EE58-ED49-ABD3-66A11CE84FF9}" type="presParOf" srcId="{51DE2759-EFB4-B548-B15F-46707F9F1FA5}" destId="{98AF420D-ADF3-124B-A237-80A27054CE31}" srcOrd="1" destOrd="0" presId="urn:microsoft.com/office/officeart/2008/layout/HalfCircleOrganizationChart"/>
    <dgm:cxn modelId="{46BFFDFC-1B78-7E4B-ACE6-223AEB04FAD6}" type="presParOf" srcId="{51DE2759-EFB4-B548-B15F-46707F9F1FA5}" destId="{FEFEF233-286A-B04C-BD86-6268E79FED70}" srcOrd="2" destOrd="0" presId="urn:microsoft.com/office/officeart/2008/layout/HalfCircleOrganizationChart"/>
    <dgm:cxn modelId="{848D592B-2ACF-6245-979C-AF837D36DF02}" type="presParOf" srcId="{A340135B-786F-F64B-BE40-99C1CEA2877D}" destId="{DD329FED-4FE9-A048-999B-467807744B61}"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83632E-F5F0-DC45-8352-0EAEF74033B3}" type="doc">
      <dgm:prSet loTypeId="urn:microsoft.com/office/officeart/2008/layout/HalfCircleOrganizationChart" loCatId="" qsTypeId="urn:microsoft.com/office/officeart/2005/8/quickstyle/simple3" qsCatId="simple" csTypeId="urn:microsoft.com/office/officeart/2005/8/colors/accent1_2" csCatId="accent1" phldr="1"/>
      <dgm:spPr/>
      <dgm:t>
        <a:bodyPr/>
        <a:lstStyle/>
        <a:p>
          <a:endParaRPr lang="en-GB"/>
        </a:p>
      </dgm:t>
    </dgm:pt>
    <dgm:pt modelId="{84FB4AA3-0012-DA4F-A69E-E8661E599A74}">
      <dgm:prSet phldrT="[Text]" custT="1"/>
      <dgm:spPr/>
      <dgm:t>
        <a:bodyPr/>
        <a:lstStyle/>
        <a:p>
          <a:r>
            <a:rPr lang="en-GB" sz="2000"/>
            <a:t>Healthcare</a:t>
          </a:r>
        </a:p>
      </dgm:t>
    </dgm:pt>
    <dgm:pt modelId="{E02F2370-347A-724C-B17D-18944C312FE4}" type="parTrans" cxnId="{9CA3A050-CF45-BA43-82D9-3864E0B3DA22}">
      <dgm:prSet/>
      <dgm:spPr/>
      <dgm:t>
        <a:bodyPr/>
        <a:lstStyle/>
        <a:p>
          <a:endParaRPr lang="en-GB" sz="2000"/>
        </a:p>
      </dgm:t>
    </dgm:pt>
    <dgm:pt modelId="{A6116B1B-2690-6047-90EB-89DC2D1194B1}" type="sibTrans" cxnId="{9CA3A050-CF45-BA43-82D9-3864E0B3DA22}">
      <dgm:prSet/>
      <dgm:spPr/>
      <dgm:t>
        <a:bodyPr/>
        <a:lstStyle/>
        <a:p>
          <a:endParaRPr lang="en-GB" sz="2000" dirty="0"/>
        </a:p>
      </dgm:t>
    </dgm:pt>
    <dgm:pt modelId="{D5616525-BF99-FD40-97FD-461A5BD07BC6}">
      <dgm:prSet custT="1"/>
      <dgm:spPr/>
      <dgm:t>
        <a:bodyPr/>
        <a:lstStyle/>
        <a:p>
          <a:r>
            <a:rPr lang="en-GB" sz="2000"/>
            <a:t>Survival analysis</a:t>
          </a:r>
        </a:p>
      </dgm:t>
    </dgm:pt>
    <dgm:pt modelId="{09FB48A8-5BCE-FE4D-AE73-A085283742AD}" type="parTrans" cxnId="{A9C263C0-1DDD-FB45-AF8F-8B09B795399D}">
      <dgm:prSet/>
      <dgm:spPr/>
      <dgm:t>
        <a:bodyPr/>
        <a:lstStyle/>
        <a:p>
          <a:endParaRPr lang="en-GB" sz="2000"/>
        </a:p>
      </dgm:t>
    </dgm:pt>
    <dgm:pt modelId="{6508C69A-885D-F042-8D30-09E2827B5E12}" type="sibTrans" cxnId="{A9C263C0-1DDD-FB45-AF8F-8B09B795399D}">
      <dgm:prSet/>
      <dgm:spPr/>
      <dgm:t>
        <a:bodyPr/>
        <a:lstStyle/>
        <a:p>
          <a:endParaRPr lang="en-GB" sz="2000"/>
        </a:p>
      </dgm:t>
    </dgm:pt>
    <dgm:pt modelId="{805DC6FC-B333-0B4C-AF74-54469ECB93D1}">
      <dgm:prSet custT="1"/>
      <dgm:spPr/>
      <dgm:t>
        <a:bodyPr/>
        <a:lstStyle/>
        <a:p>
          <a:r>
            <a:rPr lang="en-GB" sz="2000"/>
            <a:t>Policy and decision making</a:t>
          </a:r>
        </a:p>
      </dgm:t>
    </dgm:pt>
    <dgm:pt modelId="{51F88665-A9F9-7246-8FB3-8BA70CCD1FAF}" type="parTrans" cxnId="{F1F05D0B-1272-F74E-A858-AB4DBE6BE0E5}">
      <dgm:prSet/>
      <dgm:spPr/>
      <dgm:t>
        <a:bodyPr/>
        <a:lstStyle/>
        <a:p>
          <a:endParaRPr lang="en-GB" sz="2000"/>
        </a:p>
      </dgm:t>
    </dgm:pt>
    <dgm:pt modelId="{75314C93-8503-CD45-A7D9-B0012CDC65A7}" type="sibTrans" cxnId="{F1F05D0B-1272-F74E-A858-AB4DBE6BE0E5}">
      <dgm:prSet/>
      <dgm:spPr/>
      <dgm:t>
        <a:bodyPr/>
        <a:lstStyle/>
        <a:p>
          <a:endParaRPr lang="en-GB" sz="2000"/>
        </a:p>
      </dgm:t>
    </dgm:pt>
    <dgm:pt modelId="{E0CAD546-03EB-4340-8AF3-0DF5B2E33113}">
      <dgm:prSet phldrT="[Text]" custT="1"/>
      <dgm:spPr/>
      <dgm:t>
        <a:bodyPr/>
        <a:lstStyle/>
        <a:p>
          <a:r>
            <a:rPr lang="en-GB" sz="2000"/>
            <a:t>Applications</a:t>
          </a:r>
        </a:p>
      </dgm:t>
    </dgm:pt>
    <dgm:pt modelId="{2DC7DC34-85F0-3649-A9B3-9384C45514BA}" type="sibTrans" cxnId="{F1809341-DDDD-884B-86FE-8B6605E69232}">
      <dgm:prSet/>
      <dgm:spPr/>
      <dgm:t>
        <a:bodyPr/>
        <a:lstStyle/>
        <a:p>
          <a:endParaRPr lang="en-GB" sz="2000"/>
        </a:p>
      </dgm:t>
    </dgm:pt>
    <dgm:pt modelId="{158BEE7D-B20F-D74F-92E7-426C771A8717}" type="parTrans" cxnId="{F1809341-DDDD-884B-86FE-8B6605E69232}">
      <dgm:prSet/>
      <dgm:spPr/>
      <dgm:t>
        <a:bodyPr/>
        <a:lstStyle/>
        <a:p>
          <a:endParaRPr lang="en-GB" sz="2000"/>
        </a:p>
      </dgm:t>
    </dgm:pt>
    <dgm:pt modelId="{FF6A7E55-0449-7045-9C6D-662952096842}">
      <dgm:prSet custT="1"/>
      <dgm:spPr/>
      <dgm:t>
        <a:bodyPr/>
        <a:lstStyle/>
        <a:p>
          <a:r>
            <a:rPr lang="en-GB" sz="2000"/>
            <a:t>Theory vs application</a:t>
          </a:r>
        </a:p>
      </dgm:t>
    </dgm:pt>
    <dgm:pt modelId="{AB346AF6-780C-CC4D-A0E5-1B027D185F79}" type="parTrans" cxnId="{7EB5B50E-288F-AB46-BE0A-F18306C7AD15}">
      <dgm:prSet/>
      <dgm:spPr/>
      <dgm:t>
        <a:bodyPr/>
        <a:lstStyle/>
        <a:p>
          <a:endParaRPr lang="en-GB" sz="2000"/>
        </a:p>
      </dgm:t>
    </dgm:pt>
    <dgm:pt modelId="{90E9051E-76D3-034D-A98F-E418FB3B4CDF}" type="sibTrans" cxnId="{7EB5B50E-288F-AB46-BE0A-F18306C7AD15}">
      <dgm:prSet/>
      <dgm:spPr/>
      <dgm:t>
        <a:bodyPr/>
        <a:lstStyle/>
        <a:p>
          <a:endParaRPr lang="en-GB" sz="2000"/>
        </a:p>
      </dgm:t>
    </dgm:pt>
    <dgm:pt modelId="{29116ED6-18A0-6649-A439-FBDCA4583F52}">
      <dgm:prSet custT="1"/>
      <dgm:spPr/>
      <dgm:t>
        <a:bodyPr/>
        <a:lstStyle/>
        <a:p>
          <a:r>
            <a:rPr lang="en-GB" sz="2000"/>
            <a:t>Funded projects</a:t>
          </a:r>
        </a:p>
      </dgm:t>
    </dgm:pt>
    <dgm:pt modelId="{BA132E24-A580-834F-AA4D-758D6BE19C1A}" type="parTrans" cxnId="{0AEB97BD-5AD6-6B4B-AA1C-3B8246822CA9}">
      <dgm:prSet/>
      <dgm:spPr/>
      <dgm:t>
        <a:bodyPr/>
        <a:lstStyle/>
        <a:p>
          <a:endParaRPr lang="en-GB" sz="2000"/>
        </a:p>
      </dgm:t>
    </dgm:pt>
    <dgm:pt modelId="{A5E52A66-7B1C-2B4E-9092-C14C42B0E86F}" type="sibTrans" cxnId="{0AEB97BD-5AD6-6B4B-AA1C-3B8246822CA9}">
      <dgm:prSet/>
      <dgm:spPr/>
      <dgm:t>
        <a:bodyPr/>
        <a:lstStyle/>
        <a:p>
          <a:endParaRPr lang="en-GB" sz="2000"/>
        </a:p>
      </dgm:t>
    </dgm:pt>
    <dgm:pt modelId="{8756C76D-70BC-864D-99B9-8FC8A5A7B4FF}" type="pres">
      <dgm:prSet presAssocID="{E783632E-F5F0-DC45-8352-0EAEF74033B3}" presName="Name0" presStyleCnt="0">
        <dgm:presLayoutVars>
          <dgm:orgChart val="1"/>
          <dgm:chPref val="1"/>
          <dgm:dir/>
          <dgm:animOne val="branch"/>
          <dgm:animLvl val="lvl"/>
          <dgm:resizeHandles/>
        </dgm:presLayoutVars>
      </dgm:prSet>
      <dgm:spPr/>
    </dgm:pt>
    <dgm:pt modelId="{E67D58E4-6365-8946-A4EE-3C5D0F26792C}" type="pres">
      <dgm:prSet presAssocID="{E0CAD546-03EB-4340-8AF3-0DF5B2E33113}" presName="hierRoot1" presStyleCnt="0">
        <dgm:presLayoutVars>
          <dgm:hierBranch val="init"/>
        </dgm:presLayoutVars>
      </dgm:prSet>
      <dgm:spPr/>
    </dgm:pt>
    <dgm:pt modelId="{0E18403A-5D6E-AE44-BB7B-C5A6808A2071}" type="pres">
      <dgm:prSet presAssocID="{E0CAD546-03EB-4340-8AF3-0DF5B2E33113}" presName="rootComposite1" presStyleCnt="0"/>
      <dgm:spPr/>
    </dgm:pt>
    <dgm:pt modelId="{9EF17BCD-7E0D-D744-994E-C2701A0DA6B6}" type="pres">
      <dgm:prSet presAssocID="{E0CAD546-03EB-4340-8AF3-0DF5B2E33113}" presName="rootText1" presStyleLbl="alignAcc1" presStyleIdx="0" presStyleCnt="0">
        <dgm:presLayoutVars>
          <dgm:chPref val="3"/>
        </dgm:presLayoutVars>
      </dgm:prSet>
      <dgm:spPr/>
    </dgm:pt>
    <dgm:pt modelId="{B493EED4-A996-3341-927E-A74D641E3676}" type="pres">
      <dgm:prSet presAssocID="{E0CAD546-03EB-4340-8AF3-0DF5B2E33113}" presName="topArc1" presStyleLbl="parChTrans1D1" presStyleIdx="0" presStyleCnt="12"/>
      <dgm:spPr/>
    </dgm:pt>
    <dgm:pt modelId="{B9AAEAF2-F9A1-4540-ACF9-F431E2D04A48}" type="pres">
      <dgm:prSet presAssocID="{E0CAD546-03EB-4340-8AF3-0DF5B2E33113}" presName="bottomArc1" presStyleLbl="parChTrans1D1" presStyleIdx="1" presStyleCnt="12"/>
      <dgm:spPr/>
    </dgm:pt>
    <dgm:pt modelId="{D537DD65-B419-154B-AE07-B786045D89F0}" type="pres">
      <dgm:prSet presAssocID="{E0CAD546-03EB-4340-8AF3-0DF5B2E33113}" presName="topConnNode1" presStyleLbl="node1" presStyleIdx="0" presStyleCnt="0"/>
      <dgm:spPr/>
    </dgm:pt>
    <dgm:pt modelId="{5F35AD07-AE41-D545-A954-925F8AB8D4C7}" type="pres">
      <dgm:prSet presAssocID="{E0CAD546-03EB-4340-8AF3-0DF5B2E33113}" presName="hierChild2" presStyleCnt="0"/>
      <dgm:spPr/>
    </dgm:pt>
    <dgm:pt modelId="{E3274C0A-4462-9346-A149-B8BB9E1D5B87}" type="pres">
      <dgm:prSet presAssocID="{AB346AF6-780C-CC4D-A0E5-1B027D185F79}" presName="Name28" presStyleLbl="parChTrans1D2" presStyleIdx="0" presStyleCnt="5"/>
      <dgm:spPr/>
    </dgm:pt>
    <dgm:pt modelId="{3DA84657-A659-8D46-B18D-600F5E4EBBFF}" type="pres">
      <dgm:prSet presAssocID="{FF6A7E55-0449-7045-9C6D-662952096842}" presName="hierRoot2" presStyleCnt="0">
        <dgm:presLayoutVars>
          <dgm:hierBranch val="init"/>
        </dgm:presLayoutVars>
      </dgm:prSet>
      <dgm:spPr/>
    </dgm:pt>
    <dgm:pt modelId="{27B8F808-DE67-CF47-8ABA-30A4C50385A8}" type="pres">
      <dgm:prSet presAssocID="{FF6A7E55-0449-7045-9C6D-662952096842}" presName="rootComposite2" presStyleCnt="0"/>
      <dgm:spPr/>
    </dgm:pt>
    <dgm:pt modelId="{26198CC5-76D3-1849-AC5E-7F0B966D4004}" type="pres">
      <dgm:prSet presAssocID="{FF6A7E55-0449-7045-9C6D-662952096842}" presName="rootText2" presStyleLbl="alignAcc1" presStyleIdx="0" presStyleCnt="0">
        <dgm:presLayoutVars>
          <dgm:chPref val="3"/>
        </dgm:presLayoutVars>
      </dgm:prSet>
      <dgm:spPr/>
    </dgm:pt>
    <dgm:pt modelId="{7DCBFB87-912D-AE4B-B485-1CFB67D6A178}" type="pres">
      <dgm:prSet presAssocID="{FF6A7E55-0449-7045-9C6D-662952096842}" presName="topArc2" presStyleLbl="parChTrans1D1" presStyleIdx="2" presStyleCnt="12"/>
      <dgm:spPr/>
    </dgm:pt>
    <dgm:pt modelId="{A1DD558D-3688-6F40-B2BA-6EFD7C4AC43A}" type="pres">
      <dgm:prSet presAssocID="{FF6A7E55-0449-7045-9C6D-662952096842}" presName="bottomArc2" presStyleLbl="parChTrans1D1" presStyleIdx="3" presStyleCnt="12"/>
      <dgm:spPr/>
    </dgm:pt>
    <dgm:pt modelId="{E4B1527A-542B-BD44-86C2-0872B2C9B828}" type="pres">
      <dgm:prSet presAssocID="{FF6A7E55-0449-7045-9C6D-662952096842}" presName="topConnNode2" presStyleLbl="node2" presStyleIdx="0" presStyleCnt="0"/>
      <dgm:spPr/>
    </dgm:pt>
    <dgm:pt modelId="{5E61C4FE-3166-D646-BA14-3FDD4C1E10F0}" type="pres">
      <dgm:prSet presAssocID="{FF6A7E55-0449-7045-9C6D-662952096842}" presName="hierChild4" presStyleCnt="0"/>
      <dgm:spPr/>
    </dgm:pt>
    <dgm:pt modelId="{39D80A8C-5845-B646-8967-AC2BBDFD2F69}" type="pres">
      <dgm:prSet presAssocID="{FF6A7E55-0449-7045-9C6D-662952096842}" presName="hierChild5" presStyleCnt="0"/>
      <dgm:spPr/>
    </dgm:pt>
    <dgm:pt modelId="{FFB74F56-2C4F-4643-9A51-8AEBC700B39E}" type="pres">
      <dgm:prSet presAssocID="{51F88665-A9F9-7246-8FB3-8BA70CCD1FAF}" presName="Name28" presStyleLbl="parChTrans1D2" presStyleIdx="1" presStyleCnt="5"/>
      <dgm:spPr/>
    </dgm:pt>
    <dgm:pt modelId="{72E2FB20-BF18-D94A-AC1F-6B61807959D3}" type="pres">
      <dgm:prSet presAssocID="{805DC6FC-B333-0B4C-AF74-54469ECB93D1}" presName="hierRoot2" presStyleCnt="0">
        <dgm:presLayoutVars>
          <dgm:hierBranch val="init"/>
        </dgm:presLayoutVars>
      </dgm:prSet>
      <dgm:spPr/>
    </dgm:pt>
    <dgm:pt modelId="{D19E0F93-BC0E-5B4B-9919-F1E7FA6BC2A9}" type="pres">
      <dgm:prSet presAssocID="{805DC6FC-B333-0B4C-AF74-54469ECB93D1}" presName="rootComposite2" presStyleCnt="0"/>
      <dgm:spPr/>
    </dgm:pt>
    <dgm:pt modelId="{4CA8ACAB-F657-1B4A-A106-8BE8F9A97E9D}" type="pres">
      <dgm:prSet presAssocID="{805DC6FC-B333-0B4C-AF74-54469ECB93D1}" presName="rootText2" presStyleLbl="alignAcc1" presStyleIdx="0" presStyleCnt="0">
        <dgm:presLayoutVars>
          <dgm:chPref val="3"/>
        </dgm:presLayoutVars>
      </dgm:prSet>
      <dgm:spPr/>
    </dgm:pt>
    <dgm:pt modelId="{C148A8A7-1C8D-D14B-ABD5-67B2854193B6}" type="pres">
      <dgm:prSet presAssocID="{805DC6FC-B333-0B4C-AF74-54469ECB93D1}" presName="topArc2" presStyleLbl="parChTrans1D1" presStyleIdx="4" presStyleCnt="12"/>
      <dgm:spPr/>
    </dgm:pt>
    <dgm:pt modelId="{AEF41B56-F141-D441-8824-719A1B4E26F0}" type="pres">
      <dgm:prSet presAssocID="{805DC6FC-B333-0B4C-AF74-54469ECB93D1}" presName="bottomArc2" presStyleLbl="parChTrans1D1" presStyleIdx="5" presStyleCnt="12"/>
      <dgm:spPr/>
    </dgm:pt>
    <dgm:pt modelId="{E26E1707-E8DF-874F-BD94-1F22965C3259}" type="pres">
      <dgm:prSet presAssocID="{805DC6FC-B333-0B4C-AF74-54469ECB93D1}" presName="topConnNode2" presStyleLbl="node2" presStyleIdx="0" presStyleCnt="0"/>
      <dgm:spPr/>
    </dgm:pt>
    <dgm:pt modelId="{CFC9A974-5639-7F46-91E4-4A3F51DF5075}" type="pres">
      <dgm:prSet presAssocID="{805DC6FC-B333-0B4C-AF74-54469ECB93D1}" presName="hierChild4" presStyleCnt="0"/>
      <dgm:spPr/>
    </dgm:pt>
    <dgm:pt modelId="{0386C280-70C0-AB42-95D2-7EB3357FFF44}" type="pres">
      <dgm:prSet presAssocID="{805DC6FC-B333-0B4C-AF74-54469ECB93D1}" presName="hierChild5" presStyleCnt="0"/>
      <dgm:spPr/>
    </dgm:pt>
    <dgm:pt modelId="{01C7B95A-FA5D-5841-9AB5-7EBE4BF3F281}" type="pres">
      <dgm:prSet presAssocID="{E02F2370-347A-724C-B17D-18944C312FE4}" presName="Name28" presStyleLbl="parChTrans1D2" presStyleIdx="2" presStyleCnt="5"/>
      <dgm:spPr/>
    </dgm:pt>
    <dgm:pt modelId="{16D4EDF1-3871-7D47-8C2C-8F971BB28A28}" type="pres">
      <dgm:prSet presAssocID="{84FB4AA3-0012-DA4F-A69E-E8661E599A74}" presName="hierRoot2" presStyleCnt="0">
        <dgm:presLayoutVars>
          <dgm:hierBranch val="init"/>
        </dgm:presLayoutVars>
      </dgm:prSet>
      <dgm:spPr/>
    </dgm:pt>
    <dgm:pt modelId="{0A7E878F-4710-1944-932C-AA4299CAD92F}" type="pres">
      <dgm:prSet presAssocID="{84FB4AA3-0012-DA4F-A69E-E8661E599A74}" presName="rootComposite2" presStyleCnt="0"/>
      <dgm:spPr/>
    </dgm:pt>
    <dgm:pt modelId="{F600869E-3490-924C-B9B0-E7650E8225DD}" type="pres">
      <dgm:prSet presAssocID="{84FB4AA3-0012-DA4F-A69E-E8661E599A74}" presName="rootText2" presStyleLbl="alignAcc1" presStyleIdx="0" presStyleCnt="0">
        <dgm:presLayoutVars>
          <dgm:chPref val="3"/>
        </dgm:presLayoutVars>
      </dgm:prSet>
      <dgm:spPr/>
    </dgm:pt>
    <dgm:pt modelId="{C849342E-8A4A-BF40-92C1-0605B6A06DBD}" type="pres">
      <dgm:prSet presAssocID="{84FB4AA3-0012-DA4F-A69E-E8661E599A74}" presName="topArc2" presStyleLbl="parChTrans1D1" presStyleIdx="6" presStyleCnt="12"/>
      <dgm:spPr/>
    </dgm:pt>
    <dgm:pt modelId="{D9E11936-C3B2-E343-83ED-D8CBBDDDECBC}" type="pres">
      <dgm:prSet presAssocID="{84FB4AA3-0012-DA4F-A69E-E8661E599A74}" presName="bottomArc2" presStyleLbl="parChTrans1D1" presStyleIdx="7" presStyleCnt="12"/>
      <dgm:spPr/>
    </dgm:pt>
    <dgm:pt modelId="{411A28B5-9636-514D-B75E-4937B511120F}" type="pres">
      <dgm:prSet presAssocID="{84FB4AA3-0012-DA4F-A69E-E8661E599A74}" presName="topConnNode2" presStyleLbl="node2" presStyleIdx="0" presStyleCnt="0"/>
      <dgm:spPr/>
    </dgm:pt>
    <dgm:pt modelId="{278CAF3D-5089-1A44-8945-9C5FD0AA81E5}" type="pres">
      <dgm:prSet presAssocID="{84FB4AA3-0012-DA4F-A69E-E8661E599A74}" presName="hierChild4" presStyleCnt="0"/>
      <dgm:spPr/>
    </dgm:pt>
    <dgm:pt modelId="{5BEF71B4-26C2-624F-A7F9-1B3C58DBA0DD}" type="pres">
      <dgm:prSet presAssocID="{84FB4AA3-0012-DA4F-A69E-E8661E599A74}" presName="hierChild5" presStyleCnt="0"/>
      <dgm:spPr/>
    </dgm:pt>
    <dgm:pt modelId="{2825D2C1-5105-834C-AEBF-C3206E5F0401}" type="pres">
      <dgm:prSet presAssocID="{09FB48A8-5BCE-FE4D-AE73-A085283742AD}" presName="Name28" presStyleLbl="parChTrans1D2" presStyleIdx="3" presStyleCnt="5"/>
      <dgm:spPr/>
    </dgm:pt>
    <dgm:pt modelId="{62031D20-B4BF-914B-8949-DBA270A98932}" type="pres">
      <dgm:prSet presAssocID="{D5616525-BF99-FD40-97FD-461A5BD07BC6}" presName="hierRoot2" presStyleCnt="0">
        <dgm:presLayoutVars>
          <dgm:hierBranch val="init"/>
        </dgm:presLayoutVars>
      </dgm:prSet>
      <dgm:spPr/>
    </dgm:pt>
    <dgm:pt modelId="{82A2B3FB-72FB-2047-95EB-CA76486112D5}" type="pres">
      <dgm:prSet presAssocID="{D5616525-BF99-FD40-97FD-461A5BD07BC6}" presName="rootComposite2" presStyleCnt="0"/>
      <dgm:spPr/>
    </dgm:pt>
    <dgm:pt modelId="{C4226A67-C5DB-504E-BD57-C10242512553}" type="pres">
      <dgm:prSet presAssocID="{D5616525-BF99-FD40-97FD-461A5BD07BC6}" presName="rootText2" presStyleLbl="alignAcc1" presStyleIdx="0" presStyleCnt="0">
        <dgm:presLayoutVars>
          <dgm:chPref val="3"/>
        </dgm:presLayoutVars>
      </dgm:prSet>
      <dgm:spPr/>
    </dgm:pt>
    <dgm:pt modelId="{CF4E404D-8A49-064F-B8B6-8A35889B160A}" type="pres">
      <dgm:prSet presAssocID="{D5616525-BF99-FD40-97FD-461A5BD07BC6}" presName="topArc2" presStyleLbl="parChTrans1D1" presStyleIdx="8" presStyleCnt="12"/>
      <dgm:spPr/>
    </dgm:pt>
    <dgm:pt modelId="{33B46F0B-F73F-6745-9D37-9208DCDCF1C2}" type="pres">
      <dgm:prSet presAssocID="{D5616525-BF99-FD40-97FD-461A5BD07BC6}" presName="bottomArc2" presStyleLbl="parChTrans1D1" presStyleIdx="9" presStyleCnt="12"/>
      <dgm:spPr/>
    </dgm:pt>
    <dgm:pt modelId="{C89524FB-1197-A847-A340-C12EBD9278D5}" type="pres">
      <dgm:prSet presAssocID="{D5616525-BF99-FD40-97FD-461A5BD07BC6}" presName="topConnNode2" presStyleLbl="node2" presStyleIdx="0" presStyleCnt="0"/>
      <dgm:spPr/>
    </dgm:pt>
    <dgm:pt modelId="{70AB1F6C-297B-1A4D-8CB7-FCE0ED1F55A4}" type="pres">
      <dgm:prSet presAssocID="{D5616525-BF99-FD40-97FD-461A5BD07BC6}" presName="hierChild4" presStyleCnt="0"/>
      <dgm:spPr/>
    </dgm:pt>
    <dgm:pt modelId="{3854FBB3-D56A-1E48-9983-ACAE8B883712}" type="pres">
      <dgm:prSet presAssocID="{D5616525-BF99-FD40-97FD-461A5BD07BC6}" presName="hierChild5" presStyleCnt="0"/>
      <dgm:spPr/>
    </dgm:pt>
    <dgm:pt modelId="{E1D43986-2FFB-6343-8F56-4A2866460520}" type="pres">
      <dgm:prSet presAssocID="{BA132E24-A580-834F-AA4D-758D6BE19C1A}" presName="Name28" presStyleLbl="parChTrans1D2" presStyleIdx="4" presStyleCnt="5"/>
      <dgm:spPr/>
    </dgm:pt>
    <dgm:pt modelId="{BBCA1A32-74F2-8D4F-9208-EC6D1FB40C0E}" type="pres">
      <dgm:prSet presAssocID="{29116ED6-18A0-6649-A439-FBDCA4583F52}" presName="hierRoot2" presStyleCnt="0">
        <dgm:presLayoutVars>
          <dgm:hierBranch val="init"/>
        </dgm:presLayoutVars>
      </dgm:prSet>
      <dgm:spPr/>
    </dgm:pt>
    <dgm:pt modelId="{8CC0AF42-86D4-4D4E-8223-913CC7A3F890}" type="pres">
      <dgm:prSet presAssocID="{29116ED6-18A0-6649-A439-FBDCA4583F52}" presName="rootComposite2" presStyleCnt="0"/>
      <dgm:spPr/>
    </dgm:pt>
    <dgm:pt modelId="{D012A44B-2143-1146-8132-F09528E8B328}" type="pres">
      <dgm:prSet presAssocID="{29116ED6-18A0-6649-A439-FBDCA4583F52}" presName="rootText2" presStyleLbl="alignAcc1" presStyleIdx="0" presStyleCnt="0">
        <dgm:presLayoutVars>
          <dgm:chPref val="3"/>
        </dgm:presLayoutVars>
      </dgm:prSet>
      <dgm:spPr/>
    </dgm:pt>
    <dgm:pt modelId="{531262F7-9D1D-3E4D-8473-8B965732F41A}" type="pres">
      <dgm:prSet presAssocID="{29116ED6-18A0-6649-A439-FBDCA4583F52}" presName="topArc2" presStyleLbl="parChTrans1D1" presStyleIdx="10" presStyleCnt="12"/>
      <dgm:spPr/>
    </dgm:pt>
    <dgm:pt modelId="{CE6048B7-A845-BC4A-B643-9FB8E7D85469}" type="pres">
      <dgm:prSet presAssocID="{29116ED6-18A0-6649-A439-FBDCA4583F52}" presName="bottomArc2" presStyleLbl="parChTrans1D1" presStyleIdx="11" presStyleCnt="12"/>
      <dgm:spPr/>
    </dgm:pt>
    <dgm:pt modelId="{465437CD-4315-4F46-851D-EB27E8FE2527}" type="pres">
      <dgm:prSet presAssocID="{29116ED6-18A0-6649-A439-FBDCA4583F52}" presName="topConnNode2" presStyleLbl="node2" presStyleIdx="0" presStyleCnt="0"/>
      <dgm:spPr/>
    </dgm:pt>
    <dgm:pt modelId="{CB94C843-79DC-9240-9531-78B190F19B0E}" type="pres">
      <dgm:prSet presAssocID="{29116ED6-18A0-6649-A439-FBDCA4583F52}" presName="hierChild4" presStyleCnt="0"/>
      <dgm:spPr/>
    </dgm:pt>
    <dgm:pt modelId="{541927F2-412E-1043-84D2-D8B290B7D8C4}" type="pres">
      <dgm:prSet presAssocID="{29116ED6-18A0-6649-A439-FBDCA4583F52}" presName="hierChild5" presStyleCnt="0"/>
      <dgm:spPr/>
    </dgm:pt>
    <dgm:pt modelId="{FC0CFD77-02A9-D84F-9791-278AE8F13115}" type="pres">
      <dgm:prSet presAssocID="{E0CAD546-03EB-4340-8AF3-0DF5B2E33113}" presName="hierChild3" presStyleCnt="0"/>
      <dgm:spPr/>
    </dgm:pt>
  </dgm:ptLst>
  <dgm:cxnLst>
    <dgm:cxn modelId="{F1F05D0B-1272-F74E-A858-AB4DBE6BE0E5}" srcId="{E0CAD546-03EB-4340-8AF3-0DF5B2E33113}" destId="{805DC6FC-B333-0B4C-AF74-54469ECB93D1}" srcOrd="1" destOrd="0" parTransId="{51F88665-A9F9-7246-8FB3-8BA70CCD1FAF}" sibTransId="{75314C93-8503-CD45-A7D9-B0012CDC65A7}"/>
    <dgm:cxn modelId="{7EB5B50E-288F-AB46-BE0A-F18306C7AD15}" srcId="{E0CAD546-03EB-4340-8AF3-0DF5B2E33113}" destId="{FF6A7E55-0449-7045-9C6D-662952096842}" srcOrd="0" destOrd="0" parTransId="{AB346AF6-780C-CC4D-A0E5-1B027D185F79}" sibTransId="{90E9051E-76D3-034D-A98F-E418FB3B4CDF}"/>
    <dgm:cxn modelId="{37B55831-BF61-054E-920C-AED0094C4745}" type="presOf" srcId="{D5616525-BF99-FD40-97FD-461A5BD07BC6}" destId="{C4226A67-C5DB-504E-BD57-C10242512553}" srcOrd="0" destOrd="0" presId="urn:microsoft.com/office/officeart/2008/layout/HalfCircleOrganizationChart"/>
    <dgm:cxn modelId="{A2A37C34-2CB3-2C41-95BF-6ED9E17DEB3B}" type="presOf" srcId="{805DC6FC-B333-0B4C-AF74-54469ECB93D1}" destId="{4CA8ACAB-F657-1B4A-A106-8BE8F9A97E9D}" srcOrd="0" destOrd="0" presId="urn:microsoft.com/office/officeart/2008/layout/HalfCircleOrganizationChart"/>
    <dgm:cxn modelId="{F1809341-DDDD-884B-86FE-8B6605E69232}" srcId="{E783632E-F5F0-DC45-8352-0EAEF74033B3}" destId="{E0CAD546-03EB-4340-8AF3-0DF5B2E33113}" srcOrd="0" destOrd="0" parTransId="{158BEE7D-B20F-D74F-92E7-426C771A8717}" sibTransId="{2DC7DC34-85F0-3649-A9B3-9384C45514BA}"/>
    <dgm:cxn modelId="{4974DE4C-C659-1045-AD64-7B00598418A5}" type="presOf" srcId="{E783632E-F5F0-DC45-8352-0EAEF74033B3}" destId="{8756C76D-70BC-864D-99B9-8FC8A5A7B4FF}" srcOrd="0" destOrd="0" presId="urn:microsoft.com/office/officeart/2008/layout/HalfCircleOrganizationChart"/>
    <dgm:cxn modelId="{9CA3A050-CF45-BA43-82D9-3864E0B3DA22}" srcId="{E0CAD546-03EB-4340-8AF3-0DF5B2E33113}" destId="{84FB4AA3-0012-DA4F-A69E-E8661E599A74}" srcOrd="2" destOrd="0" parTransId="{E02F2370-347A-724C-B17D-18944C312FE4}" sibTransId="{A6116B1B-2690-6047-90EB-89DC2D1194B1}"/>
    <dgm:cxn modelId="{73A45A75-6ADF-3D4F-A95C-72D64B1D8887}" type="presOf" srcId="{84FB4AA3-0012-DA4F-A69E-E8661E599A74}" destId="{F600869E-3490-924C-B9B0-E7650E8225DD}" srcOrd="0" destOrd="0" presId="urn:microsoft.com/office/officeart/2008/layout/HalfCircleOrganizationChart"/>
    <dgm:cxn modelId="{8E8EEA76-2C04-C240-BC79-3D7532D87CD3}" type="presOf" srcId="{BA132E24-A580-834F-AA4D-758D6BE19C1A}" destId="{E1D43986-2FFB-6343-8F56-4A2866460520}" srcOrd="0" destOrd="0" presId="urn:microsoft.com/office/officeart/2008/layout/HalfCircleOrganizationChart"/>
    <dgm:cxn modelId="{EAE66379-A3B0-2C4B-881F-5CF2980456B0}" type="presOf" srcId="{805DC6FC-B333-0B4C-AF74-54469ECB93D1}" destId="{E26E1707-E8DF-874F-BD94-1F22965C3259}" srcOrd="1" destOrd="0" presId="urn:microsoft.com/office/officeart/2008/layout/HalfCircleOrganizationChart"/>
    <dgm:cxn modelId="{E42F117E-8899-214F-91A1-C77093ACA7F9}" type="presOf" srcId="{D5616525-BF99-FD40-97FD-461A5BD07BC6}" destId="{C89524FB-1197-A847-A340-C12EBD9278D5}" srcOrd="1" destOrd="0" presId="urn:microsoft.com/office/officeart/2008/layout/HalfCircleOrganizationChart"/>
    <dgm:cxn modelId="{BB262A8C-584A-3547-A6A7-0BD9AAA67C34}" type="presOf" srcId="{E0CAD546-03EB-4340-8AF3-0DF5B2E33113}" destId="{9EF17BCD-7E0D-D744-994E-C2701A0DA6B6}" srcOrd="0" destOrd="0" presId="urn:microsoft.com/office/officeart/2008/layout/HalfCircleOrganizationChart"/>
    <dgm:cxn modelId="{B6C7B097-3DC6-0F45-9046-3AB0DD8FD561}" type="presOf" srcId="{51F88665-A9F9-7246-8FB3-8BA70CCD1FAF}" destId="{FFB74F56-2C4F-4643-9A51-8AEBC700B39E}" srcOrd="0" destOrd="0" presId="urn:microsoft.com/office/officeart/2008/layout/HalfCircleOrganizationChart"/>
    <dgm:cxn modelId="{D5EDC69D-E045-3742-A00C-48013CDABFD4}" type="presOf" srcId="{09FB48A8-5BCE-FE4D-AE73-A085283742AD}" destId="{2825D2C1-5105-834C-AEBF-C3206E5F0401}" srcOrd="0" destOrd="0" presId="urn:microsoft.com/office/officeart/2008/layout/HalfCircleOrganizationChart"/>
    <dgm:cxn modelId="{07405DA4-B855-4242-B166-FCDADDCEBB3D}" type="presOf" srcId="{29116ED6-18A0-6649-A439-FBDCA4583F52}" destId="{D012A44B-2143-1146-8132-F09528E8B328}" srcOrd="0" destOrd="0" presId="urn:microsoft.com/office/officeart/2008/layout/HalfCircleOrganizationChart"/>
    <dgm:cxn modelId="{0AEB97BD-5AD6-6B4B-AA1C-3B8246822CA9}" srcId="{E0CAD546-03EB-4340-8AF3-0DF5B2E33113}" destId="{29116ED6-18A0-6649-A439-FBDCA4583F52}" srcOrd="4" destOrd="0" parTransId="{BA132E24-A580-834F-AA4D-758D6BE19C1A}" sibTransId="{A5E52A66-7B1C-2B4E-9092-C14C42B0E86F}"/>
    <dgm:cxn modelId="{A9C263C0-1DDD-FB45-AF8F-8B09B795399D}" srcId="{E0CAD546-03EB-4340-8AF3-0DF5B2E33113}" destId="{D5616525-BF99-FD40-97FD-461A5BD07BC6}" srcOrd="3" destOrd="0" parTransId="{09FB48A8-5BCE-FE4D-AE73-A085283742AD}" sibTransId="{6508C69A-885D-F042-8D30-09E2827B5E12}"/>
    <dgm:cxn modelId="{8D08B1CF-7A14-004D-B6CE-5B4B0599D925}" type="presOf" srcId="{FF6A7E55-0449-7045-9C6D-662952096842}" destId="{E4B1527A-542B-BD44-86C2-0872B2C9B828}" srcOrd="1" destOrd="0" presId="urn:microsoft.com/office/officeart/2008/layout/HalfCircleOrganizationChart"/>
    <dgm:cxn modelId="{07853DDA-EC6E-D946-B4CD-44728ADC73C2}" type="presOf" srcId="{FF6A7E55-0449-7045-9C6D-662952096842}" destId="{26198CC5-76D3-1849-AC5E-7F0B966D4004}" srcOrd="0" destOrd="0" presId="urn:microsoft.com/office/officeart/2008/layout/HalfCircleOrganizationChart"/>
    <dgm:cxn modelId="{6716F8DF-F294-0B44-8563-7F5D3E307792}" type="presOf" srcId="{E0CAD546-03EB-4340-8AF3-0DF5B2E33113}" destId="{D537DD65-B419-154B-AE07-B786045D89F0}" srcOrd="1" destOrd="0" presId="urn:microsoft.com/office/officeart/2008/layout/HalfCircleOrganizationChart"/>
    <dgm:cxn modelId="{17A0A6E6-546E-1047-B01E-A7186B7360B3}" type="presOf" srcId="{AB346AF6-780C-CC4D-A0E5-1B027D185F79}" destId="{E3274C0A-4462-9346-A149-B8BB9E1D5B87}" srcOrd="0" destOrd="0" presId="urn:microsoft.com/office/officeart/2008/layout/HalfCircleOrganizationChart"/>
    <dgm:cxn modelId="{380BC2EE-78E9-C541-BA83-684CFC511E06}" type="presOf" srcId="{29116ED6-18A0-6649-A439-FBDCA4583F52}" destId="{465437CD-4315-4F46-851D-EB27E8FE2527}" srcOrd="1" destOrd="0" presId="urn:microsoft.com/office/officeart/2008/layout/HalfCircleOrganizationChart"/>
    <dgm:cxn modelId="{C245EBEE-FF87-7749-91BB-F28089C56777}" type="presOf" srcId="{84FB4AA3-0012-DA4F-A69E-E8661E599A74}" destId="{411A28B5-9636-514D-B75E-4937B511120F}" srcOrd="1" destOrd="0" presId="urn:microsoft.com/office/officeart/2008/layout/HalfCircleOrganizationChart"/>
    <dgm:cxn modelId="{B88647FC-2ACC-AB4D-A5A7-9CE2A9FE9FF6}" type="presOf" srcId="{E02F2370-347A-724C-B17D-18944C312FE4}" destId="{01C7B95A-FA5D-5841-9AB5-7EBE4BF3F281}" srcOrd="0" destOrd="0" presId="urn:microsoft.com/office/officeart/2008/layout/HalfCircleOrganizationChart"/>
    <dgm:cxn modelId="{79616DC6-9B37-DE4B-96F3-A7CC1E7B8F37}" type="presParOf" srcId="{8756C76D-70BC-864D-99B9-8FC8A5A7B4FF}" destId="{E67D58E4-6365-8946-A4EE-3C5D0F26792C}" srcOrd="0" destOrd="0" presId="urn:microsoft.com/office/officeart/2008/layout/HalfCircleOrganizationChart"/>
    <dgm:cxn modelId="{3A097A9C-7427-BD44-9D40-3348AF22EEF6}" type="presParOf" srcId="{E67D58E4-6365-8946-A4EE-3C5D0F26792C}" destId="{0E18403A-5D6E-AE44-BB7B-C5A6808A2071}" srcOrd="0" destOrd="0" presId="urn:microsoft.com/office/officeart/2008/layout/HalfCircleOrganizationChart"/>
    <dgm:cxn modelId="{CB5D84F6-26A2-FF4A-B609-4E8B443EB1D3}" type="presParOf" srcId="{0E18403A-5D6E-AE44-BB7B-C5A6808A2071}" destId="{9EF17BCD-7E0D-D744-994E-C2701A0DA6B6}" srcOrd="0" destOrd="0" presId="urn:microsoft.com/office/officeart/2008/layout/HalfCircleOrganizationChart"/>
    <dgm:cxn modelId="{385BA87F-0C6B-DF4A-B01C-C0B0847DF3AF}" type="presParOf" srcId="{0E18403A-5D6E-AE44-BB7B-C5A6808A2071}" destId="{B493EED4-A996-3341-927E-A74D641E3676}" srcOrd="1" destOrd="0" presId="urn:microsoft.com/office/officeart/2008/layout/HalfCircleOrganizationChart"/>
    <dgm:cxn modelId="{C0273186-A895-C142-89F7-00C6214CCD32}" type="presParOf" srcId="{0E18403A-5D6E-AE44-BB7B-C5A6808A2071}" destId="{B9AAEAF2-F9A1-4540-ACF9-F431E2D04A48}" srcOrd="2" destOrd="0" presId="urn:microsoft.com/office/officeart/2008/layout/HalfCircleOrganizationChart"/>
    <dgm:cxn modelId="{A6B51BEE-5C9C-204B-BE08-BFD01F200852}" type="presParOf" srcId="{0E18403A-5D6E-AE44-BB7B-C5A6808A2071}" destId="{D537DD65-B419-154B-AE07-B786045D89F0}" srcOrd="3" destOrd="0" presId="urn:microsoft.com/office/officeart/2008/layout/HalfCircleOrganizationChart"/>
    <dgm:cxn modelId="{B2A2AF9A-D049-F548-AA7A-209B31224D84}" type="presParOf" srcId="{E67D58E4-6365-8946-A4EE-3C5D0F26792C}" destId="{5F35AD07-AE41-D545-A954-925F8AB8D4C7}" srcOrd="1" destOrd="0" presId="urn:microsoft.com/office/officeart/2008/layout/HalfCircleOrganizationChart"/>
    <dgm:cxn modelId="{82C44EC6-FBA2-B041-BB3C-1B21C8C45CE0}" type="presParOf" srcId="{5F35AD07-AE41-D545-A954-925F8AB8D4C7}" destId="{E3274C0A-4462-9346-A149-B8BB9E1D5B87}" srcOrd="0" destOrd="0" presId="urn:microsoft.com/office/officeart/2008/layout/HalfCircleOrganizationChart"/>
    <dgm:cxn modelId="{47FB4676-647A-D54E-B626-D8684D96BAA2}" type="presParOf" srcId="{5F35AD07-AE41-D545-A954-925F8AB8D4C7}" destId="{3DA84657-A659-8D46-B18D-600F5E4EBBFF}" srcOrd="1" destOrd="0" presId="urn:microsoft.com/office/officeart/2008/layout/HalfCircleOrganizationChart"/>
    <dgm:cxn modelId="{601DD57F-2C61-A148-8934-A16DD011DE05}" type="presParOf" srcId="{3DA84657-A659-8D46-B18D-600F5E4EBBFF}" destId="{27B8F808-DE67-CF47-8ABA-30A4C50385A8}" srcOrd="0" destOrd="0" presId="urn:microsoft.com/office/officeart/2008/layout/HalfCircleOrganizationChart"/>
    <dgm:cxn modelId="{AA19E895-EBE7-C941-815C-BE08AA9645B9}" type="presParOf" srcId="{27B8F808-DE67-CF47-8ABA-30A4C50385A8}" destId="{26198CC5-76D3-1849-AC5E-7F0B966D4004}" srcOrd="0" destOrd="0" presId="urn:microsoft.com/office/officeart/2008/layout/HalfCircleOrganizationChart"/>
    <dgm:cxn modelId="{655A4040-12DB-F840-968A-8F2C9FBF5CD9}" type="presParOf" srcId="{27B8F808-DE67-CF47-8ABA-30A4C50385A8}" destId="{7DCBFB87-912D-AE4B-B485-1CFB67D6A178}" srcOrd="1" destOrd="0" presId="urn:microsoft.com/office/officeart/2008/layout/HalfCircleOrganizationChart"/>
    <dgm:cxn modelId="{6A35659D-A0CF-0348-A8E6-1B9A58809BB0}" type="presParOf" srcId="{27B8F808-DE67-CF47-8ABA-30A4C50385A8}" destId="{A1DD558D-3688-6F40-B2BA-6EFD7C4AC43A}" srcOrd="2" destOrd="0" presId="urn:microsoft.com/office/officeart/2008/layout/HalfCircleOrganizationChart"/>
    <dgm:cxn modelId="{6A242F08-4637-D64A-AD06-581952993667}" type="presParOf" srcId="{27B8F808-DE67-CF47-8ABA-30A4C50385A8}" destId="{E4B1527A-542B-BD44-86C2-0872B2C9B828}" srcOrd="3" destOrd="0" presId="urn:microsoft.com/office/officeart/2008/layout/HalfCircleOrganizationChart"/>
    <dgm:cxn modelId="{45B5527D-9D8F-7E49-AE66-497F2E21DF0C}" type="presParOf" srcId="{3DA84657-A659-8D46-B18D-600F5E4EBBFF}" destId="{5E61C4FE-3166-D646-BA14-3FDD4C1E10F0}" srcOrd="1" destOrd="0" presId="urn:microsoft.com/office/officeart/2008/layout/HalfCircleOrganizationChart"/>
    <dgm:cxn modelId="{F466876D-0508-A04B-A11F-035EBD237587}" type="presParOf" srcId="{3DA84657-A659-8D46-B18D-600F5E4EBBFF}" destId="{39D80A8C-5845-B646-8967-AC2BBDFD2F69}" srcOrd="2" destOrd="0" presId="urn:microsoft.com/office/officeart/2008/layout/HalfCircleOrganizationChart"/>
    <dgm:cxn modelId="{6CDA1441-78BF-DE48-BDAC-52022D815F98}" type="presParOf" srcId="{5F35AD07-AE41-D545-A954-925F8AB8D4C7}" destId="{FFB74F56-2C4F-4643-9A51-8AEBC700B39E}" srcOrd="2" destOrd="0" presId="urn:microsoft.com/office/officeart/2008/layout/HalfCircleOrganizationChart"/>
    <dgm:cxn modelId="{E49CF298-7C50-5C42-AA0D-2C464FAA76B7}" type="presParOf" srcId="{5F35AD07-AE41-D545-A954-925F8AB8D4C7}" destId="{72E2FB20-BF18-D94A-AC1F-6B61807959D3}" srcOrd="3" destOrd="0" presId="urn:microsoft.com/office/officeart/2008/layout/HalfCircleOrganizationChart"/>
    <dgm:cxn modelId="{CB9F3030-D71B-6440-9B95-72B4E1B4DA3C}" type="presParOf" srcId="{72E2FB20-BF18-D94A-AC1F-6B61807959D3}" destId="{D19E0F93-BC0E-5B4B-9919-F1E7FA6BC2A9}" srcOrd="0" destOrd="0" presId="urn:microsoft.com/office/officeart/2008/layout/HalfCircleOrganizationChart"/>
    <dgm:cxn modelId="{B1CB2CEF-3CB3-1B48-B7E5-17C45E469580}" type="presParOf" srcId="{D19E0F93-BC0E-5B4B-9919-F1E7FA6BC2A9}" destId="{4CA8ACAB-F657-1B4A-A106-8BE8F9A97E9D}" srcOrd="0" destOrd="0" presId="urn:microsoft.com/office/officeart/2008/layout/HalfCircleOrganizationChart"/>
    <dgm:cxn modelId="{9D3EBFF0-FF60-8F45-AFB6-F62E08E68224}" type="presParOf" srcId="{D19E0F93-BC0E-5B4B-9919-F1E7FA6BC2A9}" destId="{C148A8A7-1C8D-D14B-ABD5-67B2854193B6}" srcOrd="1" destOrd="0" presId="urn:microsoft.com/office/officeart/2008/layout/HalfCircleOrganizationChart"/>
    <dgm:cxn modelId="{F8C6D592-2754-074A-9B43-4733A6CFD6CF}" type="presParOf" srcId="{D19E0F93-BC0E-5B4B-9919-F1E7FA6BC2A9}" destId="{AEF41B56-F141-D441-8824-719A1B4E26F0}" srcOrd="2" destOrd="0" presId="urn:microsoft.com/office/officeart/2008/layout/HalfCircleOrganizationChart"/>
    <dgm:cxn modelId="{9B400613-FC34-C944-9DA3-9D66B04D23E8}" type="presParOf" srcId="{D19E0F93-BC0E-5B4B-9919-F1E7FA6BC2A9}" destId="{E26E1707-E8DF-874F-BD94-1F22965C3259}" srcOrd="3" destOrd="0" presId="urn:microsoft.com/office/officeart/2008/layout/HalfCircleOrganizationChart"/>
    <dgm:cxn modelId="{A21AFF03-4D0A-6A4B-915E-70AF4D8B19CC}" type="presParOf" srcId="{72E2FB20-BF18-D94A-AC1F-6B61807959D3}" destId="{CFC9A974-5639-7F46-91E4-4A3F51DF5075}" srcOrd="1" destOrd="0" presId="urn:microsoft.com/office/officeart/2008/layout/HalfCircleOrganizationChart"/>
    <dgm:cxn modelId="{6DE357C5-E696-0849-A8D9-939466C33110}" type="presParOf" srcId="{72E2FB20-BF18-D94A-AC1F-6B61807959D3}" destId="{0386C280-70C0-AB42-95D2-7EB3357FFF44}" srcOrd="2" destOrd="0" presId="urn:microsoft.com/office/officeart/2008/layout/HalfCircleOrganizationChart"/>
    <dgm:cxn modelId="{DD21C5F1-3211-8046-86E3-A00158704D90}" type="presParOf" srcId="{5F35AD07-AE41-D545-A954-925F8AB8D4C7}" destId="{01C7B95A-FA5D-5841-9AB5-7EBE4BF3F281}" srcOrd="4" destOrd="0" presId="urn:microsoft.com/office/officeart/2008/layout/HalfCircleOrganizationChart"/>
    <dgm:cxn modelId="{B83A9456-E168-494F-9E71-1E1807216BAC}" type="presParOf" srcId="{5F35AD07-AE41-D545-A954-925F8AB8D4C7}" destId="{16D4EDF1-3871-7D47-8C2C-8F971BB28A28}" srcOrd="5" destOrd="0" presId="urn:microsoft.com/office/officeart/2008/layout/HalfCircleOrganizationChart"/>
    <dgm:cxn modelId="{D3325402-65DD-9A42-87C9-6BA9991CE765}" type="presParOf" srcId="{16D4EDF1-3871-7D47-8C2C-8F971BB28A28}" destId="{0A7E878F-4710-1944-932C-AA4299CAD92F}" srcOrd="0" destOrd="0" presId="urn:microsoft.com/office/officeart/2008/layout/HalfCircleOrganizationChart"/>
    <dgm:cxn modelId="{EB2803ED-9D8F-844E-AA1A-F29FB0B47E3F}" type="presParOf" srcId="{0A7E878F-4710-1944-932C-AA4299CAD92F}" destId="{F600869E-3490-924C-B9B0-E7650E8225DD}" srcOrd="0" destOrd="0" presId="urn:microsoft.com/office/officeart/2008/layout/HalfCircleOrganizationChart"/>
    <dgm:cxn modelId="{1C38C025-C9F2-3D46-B6EB-721234D6E720}" type="presParOf" srcId="{0A7E878F-4710-1944-932C-AA4299CAD92F}" destId="{C849342E-8A4A-BF40-92C1-0605B6A06DBD}" srcOrd="1" destOrd="0" presId="urn:microsoft.com/office/officeart/2008/layout/HalfCircleOrganizationChart"/>
    <dgm:cxn modelId="{1DE28CC9-3D89-FD4B-BB62-069550E13092}" type="presParOf" srcId="{0A7E878F-4710-1944-932C-AA4299CAD92F}" destId="{D9E11936-C3B2-E343-83ED-D8CBBDDDECBC}" srcOrd="2" destOrd="0" presId="urn:microsoft.com/office/officeart/2008/layout/HalfCircleOrganizationChart"/>
    <dgm:cxn modelId="{C75E31F7-9803-DC47-81FB-55B77961F870}" type="presParOf" srcId="{0A7E878F-4710-1944-932C-AA4299CAD92F}" destId="{411A28B5-9636-514D-B75E-4937B511120F}" srcOrd="3" destOrd="0" presId="urn:microsoft.com/office/officeart/2008/layout/HalfCircleOrganizationChart"/>
    <dgm:cxn modelId="{C895C6F7-6F83-4641-8330-40C9464668ED}" type="presParOf" srcId="{16D4EDF1-3871-7D47-8C2C-8F971BB28A28}" destId="{278CAF3D-5089-1A44-8945-9C5FD0AA81E5}" srcOrd="1" destOrd="0" presId="urn:microsoft.com/office/officeart/2008/layout/HalfCircleOrganizationChart"/>
    <dgm:cxn modelId="{DFCDD8BA-A2C8-B54D-9E1E-6109A53C97F1}" type="presParOf" srcId="{16D4EDF1-3871-7D47-8C2C-8F971BB28A28}" destId="{5BEF71B4-26C2-624F-A7F9-1B3C58DBA0DD}" srcOrd="2" destOrd="0" presId="urn:microsoft.com/office/officeart/2008/layout/HalfCircleOrganizationChart"/>
    <dgm:cxn modelId="{EBD9DD28-C046-9344-863F-D6975EDB7DBA}" type="presParOf" srcId="{5F35AD07-AE41-D545-A954-925F8AB8D4C7}" destId="{2825D2C1-5105-834C-AEBF-C3206E5F0401}" srcOrd="6" destOrd="0" presId="urn:microsoft.com/office/officeart/2008/layout/HalfCircleOrganizationChart"/>
    <dgm:cxn modelId="{AFC02706-427E-834D-B485-87CDC19C98B3}" type="presParOf" srcId="{5F35AD07-AE41-D545-A954-925F8AB8D4C7}" destId="{62031D20-B4BF-914B-8949-DBA270A98932}" srcOrd="7" destOrd="0" presId="urn:microsoft.com/office/officeart/2008/layout/HalfCircleOrganizationChart"/>
    <dgm:cxn modelId="{F21A1EA9-ACB2-8D4B-B0F5-36074F15CA51}" type="presParOf" srcId="{62031D20-B4BF-914B-8949-DBA270A98932}" destId="{82A2B3FB-72FB-2047-95EB-CA76486112D5}" srcOrd="0" destOrd="0" presId="urn:microsoft.com/office/officeart/2008/layout/HalfCircleOrganizationChart"/>
    <dgm:cxn modelId="{3FE8C2AF-A22E-EF4E-9E33-CDC870F2D0C4}" type="presParOf" srcId="{82A2B3FB-72FB-2047-95EB-CA76486112D5}" destId="{C4226A67-C5DB-504E-BD57-C10242512553}" srcOrd="0" destOrd="0" presId="urn:microsoft.com/office/officeart/2008/layout/HalfCircleOrganizationChart"/>
    <dgm:cxn modelId="{0846755A-7827-4548-AA02-F292C21BDC43}" type="presParOf" srcId="{82A2B3FB-72FB-2047-95EB-CA76486112D5}" destId="{CF4E404D-8A49-064F-B8B6-8A35889B160A}" srcOrd="1" destOrd="0" presId="urn:microsoft.com/office/officeart/2008/layout/HalfCircleOrganizationChart"/>
    <dgm:cxn modelId="{ECDFB7D9-F3AA-6647-BCD4-EA2312C415EA}" type="presParOf" srcId="{82A2B3FB-72FB-2047-95EB-CA76486112D5}" destId="{33B46F0B-F73F-6745-9D37-9208DCDCF1C2}" srcOrd="2" destOrd="0" presId="urn:microsoft.com/office/officeart/2008/layout/HalfCircleOrganizationChart"/>
    <dgm:cxn modelId="{F9CB6F3F-EA0E-844C-9E1E-0258F17884B0}" type="presParOf" srcId="{82A2B3FB-72FB-2047-95EB-CA76486112D5}" destId="{C89524FB-1197-A847-A340-C12EBD9278D5}" srcOrd="3" destOrd="0" presId="urn:microsoft.com/office/officeart/2008/layout/HalfCircleOrganizationChart"/>
    <dgm:cxn modelId="{AFD1242E-9224-374E-B510-4FC633DAE8A0}" type="presParOf" srcId="{62031D20-B4BF-914B-8949-DBA270A98932}" destId="{70AB1F6C-297B-1A4D-8CB7-FCE0ED1F55A4}" srcOrd="1" destOrd="0" presId="urn:microsoft.com/office/officeart/2008/layout/HalfCircleOrganizationChart"/>
    <dgm:cxn modelId="{89A34438-1AA0-DE45-B1F8-BF7CE1E37293}" type="presParOf" srcId="{62031D20-B4BF-914B-8949-DBA270A98932}" destId="{3854FBB3-D56A-1E48-9983-ACAE8B883712}" srcOrd="2" destOrd="0" presId="urn:microsoft.com/office/officeart/2008/layout/HalfCircleOrganizationChart"/>
    <dgm:cxn modelId="{D51EA3D3-4CCA-D647-824A-16F03700AAC0}" type="presParOf" srcId="{5F35AD07-AE41-D545-A954-925F8AB8D4C7}" destId="{E1D43986-2FFB-6343-8F56-4A2866460520}" srcOrd="8" destOrd="0" presId="urn:microsoft.com/office/officeart/2008/layout/HalfCircleOrganizationChart"/>
    <dgm:cxn modelId="{68C49B31-44BF-964D-A97B-E2488DF9F375}" type="presParOf" srcId="{5F35AD07-AE41-D545-A954-925F8AB8D4C7}" destId="{BBCA1A32-74F2-8D4F-9208-EC6D1FB40C0E}" srcOrd="9" destOrd="0" presId="urn:microsoft.com/office/officeart/2008/layout/HalfCircleOrganizationChart"/>
    <dgm:cxn modelId="{EEBCDC61-E0D8-E34B-86EC-B85843D92CEB}" type="presParOf" srcId="{BBCA1A32-74F2-8D4F-9208-EC6D1FB40C0E}" destId="{8CC0AF42-86D4-4D4E-8223-913CC7A3F890}" srcOrd="0" destOrd="0" presId="urn:microsoft.com/office/officeart/2008/layout/HalfCircleOrganizationChart"/>
    <dgm:cxn modelId="{49FFA930-5A8F-514C-8F0A-1FBFB561C808}" type="presParOf" srcId="{8CC0AF42-86D4-4D4E-8223-913CC7A3F890}" destId="{D012A44B-2143-1146-8132-F09528E8B328}" srcOrd="0" destOrd="0" presId="urn:microsoft.com/office/officeart/2008/layout/HalfCircleOrganizationChart"/>
    <dgm:cxn modelId="{5E872946-4C0B-7847-9AD4-2BA80513BD85}" type="presParOf" srcId="{8CC0AF42-86D4-4D4E-8223-913CC7A3F890}" destId="{531262F7-9D1D-3E4D-8473-8B965732F41A}" srcOrd="1" destOrd="0" presId="urn:microsoft.com/office/officeart/2008/layout/HalfCircleOrganizationChart"/>
    <dgm:cxn modelId="{00897F16-786F-0B44-BE38-A8ACDF8DAB5D}" type="presParOf" srcId="{8CC0AF42-86D4-4D4E-8223-913CC7A3F890}" destId="{CE6048B7-A845-BC4A-B643-9FB8E7D85469}" srcOrd="2" destOrd="0" presId="urn:microsoft.com/office/officeart/2008/layout/HalfCircleOrganizationChart"/>
    <dgm:cxn modelId="{7ED62270-205A-CD43-81E9-4077A3584F52}" type="presParOf" srcId="{8CC0AF42-86D4-4D4E-8223-913CC7A3F890}" destId="{465437CD-4315-4F46-851D-EB27E8FE2527}" srcOrd="3" destOrd="0" presId="urn:microsoft.com/office/officeart/2008/layout/HalfCircleOrganizationChart"/>
    <dgm:cxn modelId="{2CE8908D-BE39-8F40-82FA-15A7B2C3E478}" type="presParOf" srcId="{BBCA1A32-74F2-8D4F-9208-EC6D1FB40C0E}" destId="{CB94C843-79DC-9240-9531-78B190F19B0E}" srcOrd="1" destOrd="0" presId="urn:microsoft.com/office/officeart/2008/layout/HalfCircleOrganizationChart"/>
    <dgm:cxn modelId="{016DA470-15BF-7A41-B217-799822EFF00D}" type="presParOf" srcId="{BBCA1A32-74F2-8D4F-9208-EC6D1FB40C0E}" destId="{541927F2-412E-1043-84D2-D8B290B7D8C4}" srcOrd="2" destOrd="0" presId="urn:microsoft.com/office/officeart/2008/layout/HalfCircleOrganizationChart"/>
    <dgm:cxn modelId="{F88360DA-E54B-304A-BAA1-6BA28E26C8C1}" type="presParOf" srcId="{E67D58E4-6365-8946-A4EE-3C5D0F26792C}" destId="{FC0CFD77-02A9-D84F-9791-278AE8F13115}"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A243FDC-0B53-944A-B2CE-2937CC45AA75}"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GB"/>
        </a:p>
      </dgm:t>
    </dgm:pt>
    <dgm:pt modelId="{52320835-C578-544D-8B9F-9D48EF5DAF58}" type="asst">
      <dgm:prSet phldrT="[Text]"/>
      <dgm:spPr/>
      <dgm:t>
        <a:bodyPr/>
        <a:lstStyle/>
        <a:p>
          <a:r>
            <a:rPr lang="en-GB" dirty="0"/>
            <a:t>Too few theorists</a:t>
          </a:r>
        </a:p>
      </dgm:t>
    </dgm:pt>
    <dgm:pt modelId="{35A92A25-5223-634F-BC79-CB5E47E5054C}" type="parTrans" cxnId="{A66C3DA9-2284-BA45-889C-3F7DEE3FEB0C}">
      <dgm:prSet/>
      <dgm:spPr/>
      <dgm:t>
        <a:bodyPr/>
        <a:lstStyle/>
        <a:p>
          <a:endParaRPr lang="en-GB"/>
        </a:p>
      </dgm:t>
    </dgm:pt>
    <dgm:pt modelId="{84909350-58CC-AF47-8A7D-4EF529716F28}" type="sibTrans" cxnId="{A66C3DA9-2284-BA45-889C-3F7DEE3FEB0C}">
      <dgm:prSet/>
      <dgm:spPr/>
      <dgm:t>
        <a:bodyPr/>
        <a:lstStyle/>
        <a:p>
          <a:endParaRPr lang="en-GB"/>
        </a:p>
      </dgm:t>
    </dgm:pt>
    <dgm:pt modelId="{F59D778A-165A-5D4A-9C62-A2C862EAAF4D}">
      <dgm:prSet phldrT="[Text]"/>
      <dgm:spPr/>
      <dgm:t>
        <a:bodyPr/>
        <a:lstStyle/>
        <a:p>
          <a:r>
            <a:rPr lang="en-GB" dirty="0"/>
            <a:t>Code is excessive and duplicative</a:t>
          </a:r>
        </a:p>
      </dgm:t>
    </dgm:pt>
    <dgm:pt modelId="{DD55AB9E-6F49-274B-AA7F-340A556D411A}" type="parTrans" cxnId="{5B9241A4-BF1A-D04D-BB56-806CAA1FC77E}">
      <dgm:prSet/>
      <dgm:spPr/>
      <dgm:t>
        <a:bodyPr/>
        <a:lstStyle/>
        <a:p>
          <a:endParaRPr lang="en-GB"/>
        </a:p>
      </dgm:t>
    </dgm:pt>
    <dgm:pt modelId="{359081F7-814C-534F-A97A-B413B1EEFCFC}" type="sibTrans" cxnId="{5B9241A4-BF1A-D04D-BB56-806CAA1FC77E}">
      <dgm:prSet/>
      <dgm:spPr/>
      <dgm:t>
        <a:bodyPr/>
        <a:lstStyle/>
        <a:p>
          <a:endParaRPr lang="en-GB"/>
        </a:p>
      </dgm:t>
    </dgm:pt>
    <dgm:pt modelId="{3F44FFD4-3580-7F4E-9D25-AE2A8247CCBE}">
      <dgm:prSet phldrT="[Text]"/>
      <dgm:spPr/>
      <dgm:t>
        <a:bodyPr/>
        <a:lstStyle/>
        <a:p>
          <a:r>
            <a:rPr lang="en-GB" dirty="0"/>
            <a:t>Poor and unheard feedback between researchers and domain experts/policymakers</a:t>
          </a:r>
        </a:p>
      </dgm:t>
    </dgm:pt>
    <dgm:pt modelId="{D93FE002-4B51-B446-B193-7A9910E67907}" type="parTrans" cxnId="{59DEBCA1-A4A6-8741-9D46-E4103544EDF2}">
      <dgm:prSet/>
      <dgm:spPr/>
      <dgm:t>
        <a:bodyPr/>
        <a:lstStyle/>
        <a:p>
          <a:endParaRPr lang="en-GB"/>
        </a:p>
      </dgm:t>
    </dgm:pt>
    <dgm:pt modelId="{F4D3D9E7-D684-9C43-8D55-1853E2254C9E}" type="sibTrans" cxnId="{59DEBCA1-A4A6-8741-9D46-E4103544EDF2}">
      <dgm:prSet/>
      <dgm:spPr/>
      <dgm:t>
        <a:bodyPr/>
        <a:lstStyle/>
        <a:p>
          <a:endParaRPr lang="en-GB"/>
        </a:p>
      </dgm:t>
    </dgm:pt>
    <dgm:pt modelId="{95EDB0EF-190B-DE42-8ACD-53117C3856F4}">
      <dgm:prSet phldrT="[Text]"/>
      <dgm:spPr/>
      <dgm:t>
        <a:bodyPr/>
        <a:lstStyle/>
        <a:p>
          <a:r>
            <a:rPr lang="en-GB" dirty="0"/>
            <a:t>Cutting-edge research not used in practice</a:t>
          </a:r>
        </a:p>
      </dgm:t>
    </dgm:pt>
    <dgm:pt modelId="{CEE43446-B84E-EC4F-A5C2-2F404969F116}" type="parTrans" cxnId="{17A4267A-8367-0B47-85B6-9F1E3E38EDC4}">
      <dgm:prSet/>
      <dgm:spPr/>
      <dgm:t>
        <a:bodyPr/>
        <a:lstStyle/>
        <a:p>
          <a:endParaRPr lang="en-GB"/>
        </a:p>
      </dgm:t>
    </dgm:pt>
    <dgm:pt modelId="{AD91EB1E-62A7-654D-92DB-8DD96CD44F63}" type="sibTrans" cxnId="{17A4267A-8367-0B47-85B6-9F1E3E38EDC4}">
      <dgm:prSet/>
      <dgm:spPr/>
      <dgm:t>
        <a:bodyPr/>
        <a:lstStyle/>
        <a:p>
          <a:endParaRPr lang="en-GB"/>
        </a:p>
      </dgm:t>
    </dgm:pt>
    <dgm:pt modelId="{8293110F-8DF0-6A4A-87BA-3A2EC4863C85}" type="asst">
      <dgm:prSet/>
      <dgm:spPr/>
      <dgm:t>
        <a:bodyPr/>
        <a:lstStyle/>
        <a:p>
          <a:r>
            <a:rPr lang="en-GB" dirty="0"/>
            <a:t>Research is siloed</a:t>
          </a:r>
        </a:p>
      </dgm:t>
    </dgm:pt>
    <dgm:pt modelId="{89F795B3-CBE3-1747-840F-5456638E9C7B}" type="parTrans" cxnId="{59026BC0-476F-9842-96F8-F6DD998C8FE7}">
      <dgm:prSet/>
      <dgm:spPr/>
      <dgm:t>
        <a:bodyPr/>
        <a:lstStyle/>
        <a:p>
          <a:endParaRPr lang="en-GB"/>
        </a:p>
      </dgm:t>
    </dgm:pt>
    <dgm:pt modelId="{D334B1F6-31DD-7C4A-BAF7-1D80E90416D5}" type="sibTrans" cxnId="{59026BC0-476F-9842-96F8-F6DD998C8FE7}">
      <dgm:prSet/>
      <dgm:spPr/>
      <dgm:t>
        <a:bodyPr/>
        <a:lstStyle/>
        <a:p>
          <a:endParaRPr lang="en-GB"/>
        </a:p>
      </dgm:t>
    </dgm:pt>
    <dgm:pt modelId="{45A522EF-5598-754A-9ABC-4971A8188CE1}">
      <dgm:prSet/>
      <dgm:spPr/>
      <dgm:t>
        <a:bodyPr/>
        <a:lstStyle/>
        <a:p>
          <a:r>
            <a:rPr lang="en-GB" dirty="0"/>
            <a:t>Too many theorists</a:t>
          </a:r>
        </a:p>
      </dgm:t>
    </dgm:pt>
    <dgm:pt modelId="{9547E61F-B23D-644D-8B61-B81AF9662902}" type="parTrans" cxnId="{53781F77-2942-CA45-9744-D7D8DFA7A7BE}">
      <dgm:prSet/>
      <dgm:spPr/>
      <dgm:t>
        <a:bodyPr/>
        <a:lstStyle/>
        <a:p>
          <a:endParaRPr lang="en-GB"/>
        </a:p>
      </dgm:t>
    </dgm:pt>
    <dgm:pt modelId="{03C5228E-37FA-9644-B6B4-E5D7364670A3}" type="sibTrans" cxnId="{53781F77-2942-CA45-9744-D7D8DFA7A7BE}">
      <dgm:prSet/>
      <dgm:spPr/>
      <dgm:t>
        <a:bodyPr/>
        <a:lstStyle/>
        <a:p>
          <a:endParaRPr lang="en-GB"/>
        </a:p>
      </dgm:t>
    </dgm:pt>
    <dgm:pt modelId="{6E48FCAC-41B5-DD4D-925F-CA6C3AAB2EA9}">
      <dgm:prSet/>
      <dgm:spPr/>
      <dgm:t>
        <a:bodyPr/>
        <a:lstStyle/>
        <a:p>
          <a:r>
            <a:rPr lang="en-GB" dirty="0"/>
            <a:t>Low code quality &amp; research is inaccessible</a:t>
          </a:r>
        </a:p>
      </dgm:t>
    </dgm:pt>
    <dgm:pt modelId="{20705439-FD31-5E47-B452-79DDA13BD3A1}" type="parTrans" cxnId="{45D39002-D410-4F4D-B4DC-890ACA2C9472}">
      <dgm:prSet/>
      <dgm:spPr/>
      <dgm:t>
        <a:bodyPr/>
        <a:lstStyle/>
        <a:p>
          <a:endParaRPr lang="en-GB"/>
        </a:p>
      </dgm:t>
    </dgm:pt>
    <dgm:pt modelId="{678EF303-B677-0E40-AC2F-C479271023AF}" type="sibTrans" cxnId="{45D39002-D410-4F4D-B4DC-890ACA2C9472}">
      <dgm:prSet/>
      <dgm:spPr/>
      <dgm:t>
        <a:bodyPr/>
        <a:lstStyle/>
        <a:p>
          <a:endParaRPr lang="en-GB"/>
        </a:p>
      </dgm:t>
    </dgm:pt>
    <dgm:pt modelId="{802D8CC2-CB44-0B40-980F-F71E84C75FDF}">
      <dgm:prSet/>
      <dgm:spPr/>
      <dgm:t>
        <a:bodyPr/>
        <a:lstStyle/>
        <a:p>
          <a:r>
            <a:rPr lang="en-GB" dirty="0"/>
            <a:t>Poor and undirected feedback between researchers and domain experts/policymakers</a:t>
          </a:r>
        </a:p>
      </dgm:t>
    </dgm:pt>
    <dgm:pt modelId="{4F3322A5-972B-3A44-980B-9DE169746335}" type="parTrans" cxnId="{B5357339-9F9C-894E-BF11-AE476FD80B78}">
      <dgm:prSet/>
      <dgm:spPr/>
      <dgm:t>
        <a:bodyPr/>
        <a:lstStyle/>
        <a:p>
          <a:endParaRPr lang="en-GB"/>
        </a:p>
      </dgm:t>
    </dgm:pt>
    <dgm:pt modelId="{49024239-FFC1-8844-8D4B-82890D09F29F}" type="sibTrans" cxnId="{B5357339-9F9C-894E-BF11-AE476FD80B78}">
      <dgm:prSet/>
      <dgm:spPr/>
      <dgm:t>
        <a:bodyPr/>
        <a:lstStyle/>
        <a:p>
          <a:endParaRPr lang="en-GB"/>
        </a:p>
      </dgm:t>
    </dgm:pt>
    <dgm:pt modelId="{3D5F071B-62FE-624F-8B15-A3FFD3918230}">
      <dgm:prSet/>
      <dgm:spPr/>
      <dgm:t>
        <a:bodyPr/>
        <a:lstStyle/>
        <a:p>
          <a:r>
            <a:rPr lang="en-GB" dirty="0"/>
            <a:t>Cutting-edge research not used in practice</a:t>
          </a:r>
        </a:p>
      </dgm:t>
    </dgm:pt>
    <dgm:pt modelId="{0880F494-ED04-2D48-AF21-40BB39957FCF}" type="parTrans" cxnId="{E5089777-87DF-AC4D-B2FD-DD643F581EA3}">
      <dgm:prSet/>
      <dgm:spPr/>
      <dgm:t>
        <a:bodyPr/>
        <a:lstStyle/>
        <a:p>
          <a:endParaRPr lang="en-GB"/>
        </a:p>
      </dgm:t>
    </dgm:pt>
    <dgm:pt modelId="{A765E0C1-3461-9E4A-B736-AE42F7C14888}" type="sibTrans" cxnId="{E5089777-87DF-AC4D-B2FD-DD643F581EA3}">
      <dgm:prSet/>
      <dgm:spPr/>
      <dgm:t>
        <a:bodyPr/>
        <a:lstStyle/>
        <a:p>
          <a:endParaRPr lang="en-GB"/>
        </a:p>
      </dgm:t>
    </dgm:pt>
    <dgm:pt modelId="{705DE497-3F96-AC43-9DF6-0D94623DBBB9}">
      <dgm:prSet/>
      <dgm:spPr/>
      <dgm:t>
        <a:bodyPr/>
        <a:lstStyle/>
        <a:p>
          <a:endParaRPr lang="en-GB"/>
        </a:p>
      </dgm:t>
    </dgm:pt>
    <dgm:pt modelId="{9FA87540-C0D2-D04B-B3FC-96578FC92278}" type="parTrans" cxnId="{AA251463-FBC9-D84F-9BA3-007CB61905A7}">
      <dgm:prSet/>
      <dgm:spPr/>
      <dgm:t>
        <a:bodyPr/>
        <a:lstStyle/>
        <a:p>
          <a:endParaRPr lang="en-GB"/>
        </a:p>
      </dgm:t>
    </dgm:pt>
    <dgm:pt modelId="{FB1FB06E-45EA-AA41-AB10-E814F1F29B43}" type="sibTrans" cxnId="{AA251463-FBC9-D84F-9BA3-007CB61905A7}">
      <dgm:prSet/>
      <dgm:spPr/>
      <dgm:t>
        <a:bodyPr/>
        <a:lstStyle/>
        <a:p>
          <a:endParaRPr lang="en-GB"/>
        </a:p>
      </dgm:t>
    </dgm:pt>
    <dgm:pt modelId="{456D656E-B3AD-8345-BBA3-D7D66F7960C5}">
      <dgm:prSet/>
      <dgm:spPr/>
      <dgm:t>
        <a:bodyPr/>
        <a:lstStyle/>
        <a:p>
          <a:r>
            <a:rPr lang="en-GB" dirty="0"/>
            <a:t>Research is duplicative and competitive</a:t>
          </a:r>
        </a:p>
      </dgm:t>
    </dgm:pt>
    <dgm:pt modelId="{788C6E3D-EC83-704C-91E1-352194D59BFB}" type="parTrans" cxnId="{25B706B8-9561-D74C-BDD6-1BE816ADAE4A}">
      <dgm:prSet/>
      <dgm:spPr/>
      <dgm:t>
        <a:bodyPr/>
        <a:lstStyle/>
        <a:p>
          <a:endParaRPr lang="en-GB"/>
        </a:p>
      </dgm:t>
    </dgm:pt>
    <dgm:pt modelId="{1720148D-CC47-5742-A152-E23D0EDF3DBE}" type="sibTrans" cxnId="{25B706B8-9561-D74C-BDD6-1BE816ADAE4A}">
      <dgm:prSet/>
      <dgm:spPr/>
      <dgm:t>
        <a:bodyPr/>
        <a:lstStyle/>
        <a:p>
          <a:endParaRPr lang="en-GB"/>
        </a:p>
      </dgm:t>
    </dgm:pt>
    <dgm:pt modelId="{37BAA966-CE98-9643-A530-9B92DEBCF6A7}">
      <dgm:prSet phldrT="[Text]"/>
      <dgm:spPr/>
      <dgm:t>
        <a:bodyPr/>
        <a:lstStyle/>
        <a:p>
          <a:endParaRPr lang="en-GB" dirty="0"/>
        </a:p>
      </dgm:t>
    </dgm:pt>
    <dgm:pt modelId="{3AC02CE7-17BF-2E4E-ABD4-897BCEEAC99D}" type="parTrans" cxnId="{1B4CD6A0-3AE9-0C4E-BE5C-BD6C9E4EB1D9}">
      <dgm:prSet/>
      <dgm:spPr/>
      <dgm:t>
        <a:bodyPr/>
        <a:lstStyle/>
        <a:p>
          <a:endParaRPr lang="en-GB"/>
        </a:p>
      </dgm:t>
    </dgm:pt>
    <dgm:pt modelId="{204D2202-2995-A44A-8A1B-8D29355945FF}" type="sibTrans" cxnId="{1B4CD6A0-3AE9-0C4E-BE5C-BD6C9E4EB1D9}">
      <dgm:prSet/>
      <dgm:spPr/>
      <dgm:t>
        <a:bodyPr/>
        <a:lstStyle/>
        <a:p>
          <a:endParaRPr lang="en-GB"/>
        </a:p>
      </dgm:t>
    </dgm:pt>
    <dgm:pt modelId="{B0C26245-D8A6-8E4C-BE47-A42CD4E3E6B8}">
      <dgm:prSet phldrT="[Text]"/>
      <dgm:spPr/>
      <dgm:t>
        <a:bodyPr/>
        <a:lstStyle/>
        <a:p>
          <a:endParaRPr lang="en-GB" dirty="0"/>
        </a:p>
      </dgm:t>
    </dgm:pt>
    <dgm:pt modelId="{79CD46A8-A088-624A-A050-5C8EC2F560C0}" type="parTrans" cxnId="{F1A5C76F-A6EA-6445-8F5C-1338CE453B30}">
      <dgm:prSet/>
      <dgm:spPr/>
      <dgm:t>
        <a:bodyPr/>
        <a:lstStyle/>
        <a:p>
          <a:endParaRPr lang="en-GB"/>
        </a:p>
      </dgm:t>
    </dgm:pt>
    <dgm:pt modelId="{4CDC4FC0-C4FC-4E41-BA3E-7AE423BA25B9}" type="sibTrans" cxnId="{F1A5C76F-A6EA-6445-8F5C-1338CE453B30}">
      <dgm:prSet/>
      <dgm:spPr/>
      <dgm:t>
        <a:bodyPr/>
        <a:lstStyle/>
        <a:p>
          <a:endParaRPr lang="en-GB"/>
        </a:p>
      </dgm:t>
    </dgm:pt>
    <dgm:pt modelId="{7EC525A1-E8A8-B640-8EBF-DEA5D36A5ACD}" type="asst">
      <dgm:prSet/>
      <dgm:spPr/>
      <dgm:t>
        <a:bodyPr/>
        <a:lstStyle/>
        <a:p>
          <a:endParaRPr lang="en-GB" dirty="0"/>
        </a:p>
      </dgm:t>
    </dgm:pt>
    <dgm:pt modelId="{4849D7AE-4656-564F-8439-8049E0B70DFD}" type="parTrans" cxnId="{F20F7594-05BC-3341-B80D-650CA7F52123}">
      <dgm:prSet/>
      <dgm:spPr/>
      <dgm:t>
        <a:bodyPr/>
        <a:lstStyle/>
        <a:p>
          <a:endParaRPr lang="en-GB"/>
        </a:p>
      </dgm:t>
    </dgm:pt>
    <dgm:pt modelId="{982B9A89-C7D9-1248-AB58-89E4E50BA509}" type="sibTrans" cxnId="{F20F7594-05BC-3341-B80D-650CA7F52123}">
      <dgm:prSet/>
      <dgm:spPr/>
      <dgm:t>
        <a:bodyPr/>
        <a:lstStyle/>
        <a:p>
          <a:endParaRPr lang="en-GB"/>
        </a:p>
      </dgm:t>
    </dgm:pt>
    <dgm:pt modelId="{09FE1122-44A1-564C-A1D1-D92A424A92DF}">
      <dgm:prSet/>
      <dgm:spPr/>
      <dgm:t>
        <a:bodyPr/>
        <a:lstStyle/>
        <a:p>
          <a:endParaRPr lang="en-GB" dirty="0"/>
        </a:p>
      </dgm:t>
    </dgm:pt>
    <dgm:pt modelId="{79699199-6CD0-C541-B203-1949C07A6AA9}" type="parTrans" cxnId="{ECD865FD-9C41-4742-AFE6-FB9BDBF47362}">
      <dgm:prSet/>
      <dgm:spPr/>
      <dgm:t>
        <a:bodyPr/>
        <a:lstStyle/>
        <a:p>
          <a:endParaRPr lang="en-GB"/>
        </a:p>
      </dgm:t>
    </dgm:pt>
    <dgm:pt modelId="{B9D3C022-2EF6-294E-B803-9997AB1BD1DD}" type="sibTrans" cxnId="{ECD865FD-9C41-4742-AFE6-FB9BDBF47362}">
      <dgm:prSet/>
      <dgm:spPr/>
      <dgm:t>
        <a:bodyPr/>
        <a:lstStyle/>
        <a:p>
          <a:endParaRPr lang="en-GB"/>
        </a:p>
      </dgm:t>
    </dgm:pt>
    <dgm:pt modelId="{ACE6279D-A4DE-4C44-9DBC-2314D0102E66}">
      <dgm:prSet/>
      <dgm:spPr/>
      <dgm:t>
        <a:bodyPr/>
        <a:lstStyle/>
        <a:p>
          <a:endParaRPr lang="en-GB" dirty="0"/>
        </a:p>
      </dgm:t>
    </dgm:pt>
    <dgm:pt modelId="{A0333047-88D3-4442-AB48-6A3803EE18A7}" type="parTrans" cxnId="{6EF79710-17E3-594C-A3B3-96A175227994}">
      <dgm:prSet/>
      <dgm:spPr/>
      <dgm:t>
        <a:bodyPr/>
        <a:lstStyle/>
        <a:p>
          <a:endParaRPr lang="en-GB"/>
        </a:p>
      </dgm:t>
    </dgm:pt>
    <dgm:pt modelId="{F29B9CFC-EA69-7E48-9233-3B6A8CE048DD}" type="sibTrans" cxnId="{6EF79710-17E3-594C-A3B3-96A175227994}">
      <dgm:prSet/>
      <dgm:spPr/>
      <dgm:t>
        <a:bodyPr/>
        <a:lstStyle/>
        <a:p>
          <a:endParaRPr lang="en-GB"/>
        </a:p>
      </dgm:t>
    </dgm:pt>
    <dgm:pt modelId="{8C6C1684-864A-B740-9658-015BF8A70939}">
      <dgm:prSet/>
      <dgm:spPr/>
      <dgm:t>
        <a:bodyPr/>
        <a:lstStyle/>
        <a:p>
          <a:endParaRPr lang="en-GB" dirty="0"/>
        </a:p>
      </dgm:t>
    </dgm:pt>
    <dgm:pt modelId="{99CF6AC1-70EA-F042-82B0-6D622E15E6AF}" type="parTrans" cxnId="{7FC286E0-8DDC-8045-9E7C-4A68D723CFF0}">
      <dgm:prSet/>
      <dgm:spPr/>
      <dgm:t>
        <a:bodyPr/>
        <a:lstStyle/>
        <a:p>
          <a:endParaRPr lang="en-GB"/>
        </a:p>
      </dgm:t>
    </dgm:pt>
    <dgm:pt modelId="{BEE2EE88-CDA3-074D-87B7-06E145EF9688}" type="sibTrans" cxnId="{7FC286E0-8DDC-8045-9E7C-4A68D723CFF0}">
      <dgm:prSet/>
      <dgm:spPr/>
      <dgm:t>
        <a:bodyPr/>
        <a:lstStyle/>
        <a:p>
          <a:endParaRPr lang="en-GB"/>
        </a:p>
      </dgm:t>
    </dgm:pt>
    <dgm:pt modelId="{6E542646-5B5C-2449-9B96-72983C0396B6}" type="pres">
      <dgm:prSet presAssocID="{9A243FDC-0B53-944A-B2CE-2937CC45AA75}" presName="Name0" presStyleCnt="0">
        <dgm:presLayoutVars>
          <dgm:dir/>
          <dgm:animLvl val="lvl"/>
          <dgm:resizeHandles val="exact"/>
        </dgm:presLayoutVars>
      </dgm:prSet>
      <dgm:spPr/>
    </dgm:pt>
    <dgm:pt modelId="{F45CA353-83EA-604E-948B-191EECF64F6D}" type="pres">
      <dgm:prSet presAssocID="{52320835-C578-544D-8B9F-9D48EF5DAF58}" presName="composite" presStyleCnt="0"/>
      <dgm:spPr/>
    </dgm:pt>
    <dgm:pt modelId="{18122A90-B87D-E641-BDC7-EAC82D67273A}" type="pres">
      <dgm:prSet presAssocID="{52320835-C578-544D-8B9F-9D48EF5DAF58}" presName="parTx" presStyleLbl="alignNode1" presStyleIdx="0" presStyleCnt="2">
        <dgm:presLayoutVars>
          <dgm:chMax val="0"/>
          <dgm:chPref val="0"/>
          <dgm:bulletEnabled val="1"/>
        </dgm:presLayoutVars>
      </dgm:prSet>
      <dgm:spPr/>
    </dgm:pt>
    <dgm:pt modelId="{DC4C020E-B64D-B243-B989-BCFA6289134E}" type="pres">
      <dgm:prSet presAssocID="{52320835-C578-544D-8B9F-9D48EF5DAF58}" presName="desTx" presStyleLbl="alignAccFollowNode1" presStyleIdx="0" presStyleCnt="2">
        <dgm:presLayoutVars>
          <dgm:bulletEnabled val="1"/>
        </dgm:presLayoutVars>
      </dgm:prSet>
      <dgm:spPr/>
    </dgm:pt>
    <dgm:pt modelId="{7ED9CF5C-6EEA-C847-9C0E-458834858654}" type="pres">
      <dgm:prSet presAssocID="{84909350-58CC-AF47-8A7D-4EF529716F28}" presName="space" presStyleCnt="0"/>
      <dgm:spPr/>
    </dgm:pt>
    <dgm:pt modelId="{2F39A26A-6E37-EE42-A664-31AD85C6C8E3}" type="pres">
      <dgm:prSet presAssocID="{45A522EF-5598-754A-9ABC-4971A8188CE1}" presName="composite" presStyleCnt="0"/>
      <dgm:spPr/>
    </dgm:pt>
    <dgm:pt modelId="{ECC96209-8D79-8A40-8192-34256DCA1E17}" type="pres">
      <dgm:prSet presAssocID="{45A522EF-5598-754A-9ABC-4971A8188CE1}" presName="parTx" presStyleLbl="alignNode1" presStyleIdx="1" presStyleCnt="2">
        <dgm:presLayoutVars>
          <dgm:chMax val="0"/>
          <dgm:chPref val="0"/>
          <dgm:bulletEnabled val="1"/>
        </dgm:presLayoutVars>
      </dgm:prSet>
      <dgm:spPr/>
    </dgm:pt>
    <dgm:pt modelId="{B92807C2-87BE-D048-885C-FBA723479AC0}" type="pres">
      <dgm:prSet presAssocID="{45A522EF-5598-754A-9ABC-4971A8188CE1}" presName="desTx" presStyleLbl="alignAccFollowNode1" presStyleIdx="1" presStyleCnt="2">
        <dgm:presLayoutVars>
          <dgm:bulletEnabled val="1"/>
        </dgm:presLayoutVars>
      </dgm:prSet>
      <dgm:spPr/>
    </dgm:pt>
  </dgm:ptLst>
  <dgm:cxnLst>
    <dgm:cxn modelId="{45D39002-D410-4F4D-B4DC-890ACA2C9472}" srcId="{45A522EF-5598-754A-9ABC-4971A8188CE1}" destId="{6E48FCAC-41B5-DD4D-925F-CA6C3AAB2EA9}" srcOrd="0" destOrd="0" parTransId="{20705439-FD31-5E47-B452-79DDA13BD3A1}" sibTransId="{678EF303-B677-0E40-AC2F-C479271023AF}"/>
    <dgm:cxn modelId="{B2E6B10B-C915-BD4E-8152-7497167D6278}" type="presOf" srcId="{3D5F071B-62FE-624F-8B15-A3FFD3918230}" destId="{B92807C2-87BE-D048-885C-FBA723479AC0}" srcOrd="0" destOrd="6" presId="urn:microsoft.com/office/officeart/2005/8/layout/hList1"/>
    <dgm:cxn modelId="{6F567B0C-BD21-7941-B3C6-B240258DB429}" type="presOf" srcId="{8C6C1684-864A-B740-9658-015BF8A70939}" destId="{B92807C2-87BE-D048-885C-FBA723479AC0}" srcOrd="0" destOrd="5" presId="urn:microsoft.com/office/officeart/2005/8/layout/hList1"/>
    <dgm:cxn modelId="{6EF79710-17E3-594C-A3B3-96A175227994}" srcId="{45A522EF-5598-754A-9ABC-4971A8188CE1}" destId="{ACE6279D-A4DE-4C44-9DBC-2314D0102E66}" srcOrd="3" destOrd="0" parTransId="{A0333047-88D3-4442-AB48-6A3803EE18A7}" sibTransId="{F29B9CFC-EA69-7E48-9233-3B6A8CE048DD}"/>
    <dgm:cxn modelId="{F3112028-A3FF-4847-A0BD-41C23D49DAA4}" type="presOf" srcId="{802D8CC2-CB44-0B40-980F-F71E84C75FDF}" destId="{B92807C2-87BE-D048-885C-FBA723479AC0}" srcOrd="0" destOrd="4" presId="urn:microsoft.com/office/officeart/2005/8/layout/hList1"/>
    <dgm:cxn modelId="{9533982A-CDBD-7041-8786-B10B1A2159E1}" type="presOf" srcId="{95EDB0EF-190B-DE42-8ACD-53117C3856F4}" destId="{DC4C020E-B64D-B243-B989-BCFA6289134E}" srcOrd="0" destOrd="6" presId="urn:microsoft.com/office/officeart/2005/8/layout/hList1"/>
    <dgm:cxn modelId="{B5357339-9F9C-894E-BF11-AE476FD80B78}" srcId="{45A522EF-5598-754A-9ABC-4971A8188CE1}" destId="{802D8CC2-CB44-0B40-980F-F71E84C75FDF}" srcOrd="4" destOrd="0" parTransId="{4F3322A5-972B-3A44-980B-9DE169746335}" sibTransId="{49024239-FFC1-8844-8D4B-82890D09F29F}"/>
    <dgm:cxn modelId="{6026F346-1F5B-5D4B-A7A7-011E869B1638}" type="presOf" srcId="{45A522EF-5598-754A-9ABC-4971A8188CE1}" destId="{ECC96209-8D79-8A40-8192-34256DCA1E17}" srcOrd="0" destOrd="0" presId="urn:microsoft.com/office/officeart/2005/8/layout/hList1"/>
    <dgm:cxn modelId="{62917062-C632-A544-A6CB-EDCBD379E5AF}" type="presOf" srcId="{705DE497-3F96-AC43-9DF6-0D94623DBBB9}" destId="{B92807C2-87BE-D048-885C-FBA723479AC0}" srcOrd="0" destOrd="7" presId="urn:microsoft.com/office/officeart/2005/8/layout/hList1"/>
    <dgm:cxn modelId="{AA251463-FBC9-D84F-9BA3-007CB61905A7}" srcId="{45A522EF-5598-754A-9ABC-4971A8188CE1}" destId="{705DE497-3F96-AC43-9DF6-0D94623DBBB9}" srcOrd="7" destOrd="0" parTransId="{9FA87540-C0D2-D04B-B3FC-96578FC92278}" sibTransId="{FB1FB06E-45EA-AA41-AB10-E814F1F29B43}"/>
    <dgm:cxn modelId="{79041765-4E44-6744-8C6B-2C664F4BD17D}" type="presOf" srcId="{52320835-C578-544D-8B9F-9D48EF5DAF58}" destId="{18122A90-B87D-E641-BDC7-EAC82D67273A}" srcOrd="0" destOrd="0" presId="urn:microsoft.com/office/officeart/2005/8/layout/hList1"/>
    <dgm:cxn modelId="{34CF8B6A-8143-304D-ACF7-8696566EBE39}" type="presOf" srcId="{6E48FCAC-41B5-DD4D-925F-CA6C3AAB2EA9}" destId="{B92807C2-87BE-D048-885C-FBA723479AC0}" srcOrd="0" destOrd="0" presId="urn:microsoft.com/office/officeart/2005/8/layout/hList1"/>
    <dgm:cxn modelId="{079FEC6D-BCCF-BC47-A2B5-735C978ACF0F}" type="presOf" srcId="{8293110F-8DF0-6A4A-87BA-3A2EC4863C85}" destId="{DC4C020E-B64D-B243-B989-BCFA6289134E}" srcOrd="0" destOrd="0" presId="urn:microsoft.com/office/officeart/2005/8/layout/hList1"/>
    <dgm:cxn modelId="{F1A5C76F-A6EA-6445-8F5C-1338CE453B30}" srcId="{52320835-C578-544D-8B9F-9D48EF5DAF58}" destId="{B0C26245-D8A6-8E4C-BE47-A42CD4E3E6B8}" srcOrd="3" destOrd="0" parTransId="{79CD46A8-A088-624A-A050-5C8EC2F560C0}" sibTransId="{4CDC4FC0-C4FC-4E41-BA3E-7AE423BA25B9}"/>
    <dgm:cxn modelId="{53781F77-2942-CA45-9744-D7D8DFA7A7BE}" srcId="{9A243FDC-0B53-944A-B2CE-2937CC45AA75}" destId="{45A522EF-5598-754A-9ABC-4971A8188CE1}" srcOrd="1" destOrd="0" parTransId="{9547E61F-B23D-644D-8B61-B81AF9662902}" sibTransId="{03C5228E-37FA-9644-B6B4-E5D7364670A3}"/>
    <dgm:cxn modelId="{E5089777-87DF-AC4D-B2FD-DD643F581EA3}" srcId="{45A522EF-5598-754A-9ABC-4971A8188CE1}" destId="{3D5F071B-62FE-624F-8B15-A3FFD3918230}" srcOrd="6" destOrd="0" parTransId="{0880F494-ED04-2D48-AF21-40BB39957FCF}" sibTransId="{A765E0C1-3461-9E4A-B736-AE42F7C14888}"/>
    <dgm:cxn modelId="{54392179-AED3-674E-90AF-16E905C0FE01}" type="presOf" srcId="{456D656E-B3AD-8345-BBA3-D7D66F7960C5}" destId="{B92807C2-87BE-D048-885C-FBA723479AC0}" srcOrd="0" destOrd="2" presId="urn:microsoft.com/office/officeart/2005/8/layout/hList1"/>
    <dgm:cxn modelId="{17A4267A-8367-0B47-85B6-9F1E3E38EDC4}" srcId="{52320835-C578-544D-8B9F-9D48EF5DAF58}" destId="{95EDB0EF-190B-DE42-8ACD-53117C3856F4}" srcOrd="6" destOrd="0" parTransId="{CEE43446-B84E-EC4F-A5C2-2F404969F116}" sibTransId="{AD91EB1E-62A7-654D-92DB-8DD96CD44F63}"/>
    <dgm:cxn modelId="{18E68686-36ED-8E47-AA84-142782341EE1}" type="presOf" srcId="{F59D778A-165A-5D4A-9C62-A2C862EAAF4D}" destId="{DC4C020E-B64D-B243-B989-BCFA6289134E}" srcOrd="0" destOrd="2" presId="urn:microsoft.com/office/officeart/2005/8/layout/hList1"/>
    <dgm:cxn modelId="{F20F7594-05BC-3341-B80D-650CA7F52123}" srcId="{52320835-C578-544D-8B9F-9D48EF5DAF58}" destId="{7EC525A1-E8A8-B640-8EBF-DEA5D36A5ACD}" srcOrd="1" destOrd="0" parTransId="{4849D7AE-4656-564F-8439-8049E0B70DFD}" sibTransId="{982B9A89-C7D9-1248-AB58-89E4E50BA509}"/>
    <dgm:cxn modelId="{1B4CD6A0-3AE9-0C4E-BE5C-BD6C9E4EB1D9}" srcId="{52320835-C578-544D-8B9F-9D48EF5DAF58}" destId="{37BAA966-CE98-9643-A530-9B92DEBCF6A7}" srcOrd="5" destOrd="0" parTransId="{3AC02CE7-17BF-2E4E-ABD4-897BCEEAC99D}" sibTransId="{204D2202-2995-A44A-8A1B-8D29355945FF}"/>
    <dgm:cxn modelId="{59DEBCA1-A4A6-8741-9D46-E4103544EDF2}" srcId="{52320835-C578-544D-8B9F-9D48EF5DAF58}" destId="{3F44FFD4-3580-7F4E-9D25-AE2A8247CCBE}" srcOrd="4" destOrd="0" parTransId="{D93FE002-4B51-B446-B193-7A9910E67907}" sibTransId="{F4D3D9E7-D684-9C43-8D55-1853E2254C9E}"/>
    <dgm:cxn modelId="{1A2A37A2-B397-9644-8454-444BE35A2CC8}" type="presOf" srcId="{09FE1122-44A1-564C-A1D1-D92A424A92DF}" destId="{B92807C2-87BE-D048-885C-FBA723479AC0}" srcOrd="0" destOrd="1" presId="urn:microsoft.com/office/officeart/2005/8/layout/hList1"/>
    <dgm:cxn modelId="{5B9241A4-BF1A-D04D-BB56-806CAA1FC77E}" srcId="{52320835-C578-544D-8B9F-9D48EF5DAF58}" destId="{F59D778A-165A-5D4A-9C62-A2C862EAAF4D}" srcOrd="2" destOrd="0" parTransId="{DD55AB9E-6F49-274B-AA7F-340A556D411A}" sibTransId="{359081F7-814C-534F-A97A-B413B1EEFCFC}"/>
    <dgm:cxn modelId="{78229FA5-FE25-0645-B5D1-C7E43B42FF77}" type="presOf" srcId="{ACE6279D-A4DE-4C44-9DBC-2314D0102E66}" destId="{B92807C2-87BE-D048-885C-FBA723479AC0}" srcOrd="0" destOrd="3" presId="urn:microsoft.com/office/officeart/2005/8/layout/hList1"/>
    <dgm:cxn modelId="{A66C3DA9-2284-BA45-889C-3F7DEE3FEB0C}" srcId="{9A243FDC-0B53-944A-B2CE-2937CC45AA75}" destId="{52320835-C578-544D-8B9F-9D48EF5DAF58}" srcOrd="0" destOrd="0" parTransId="{35A92A25-5223-634F-BC79-CB5E47E5054C}" sibTransId="{84909350-58CC-AF47-8A7D-4EF529716F28}"/>
    <dgm:cxn modelId="{9FEB49AF-3110-4F4A-ABE4-97B3077E1111}" type="presOf" srcId="{7EC525A1-E8A8-B640-8EBF-DEA5D36A5ACD}" destId="{DC4C020E-B64D-B243-B989-BCFA6289134E}" srcOrd="0" destOrd="1" presId="urn:microsoft.com/office/officeart/2005/8/layout/hList1"/>
    <dgm:cxn modelId="{25B706B8-9561-D74C-BDD6-1BE816ADAE4A}" srcId="{45A522EF-5598-754A-9ABC-4971A8188CE1}" destId="{456D656E-B3AD-8345-BBA3-D7D66F7960C5}" srcOrd="2" destOrd="0" parTransId="{788C6E3D-EC83-704C-91E1-352194D59BFB}" sibTransId="{1720148D-CC47-5742-A152-E23D0EDF3DBE}"/>
    <dgm:cxn modelId="{59026BC0-476F-9842-96F8-F6DD998C8FE7}" srcId="{52320835-C578-544D-8B9F-9D48EF5DAF58}" destId="{8293110F-8DF0-6A4A-87BA-3A2EC4863C85}" srcOrd="0" destOrd="0" parTransId="{89F795B3-CBE3-1747-840F-5456638E9C7B}" sibTransId="{D334B1F6-31DD-7C4A-BAF7-1D80E90416D5}"/>
    <dgm:cxn modelId="{EDAFCCD6-84B9-D34E-8734-DEE520C0C0E7}" type="presOf" srcId="{9A243FDC-0B53-944A-B2CE-2937CC45AA75}" destId="{6E542646-5B5C-2449-9B96-72983C0396B6}" srcOrd="0" destOrd="0" presId="urn:microsoft.com/office/officeart/2005/8/layout/hList1"/>
    <dgm:cxn modelId="{04FA58D9-3188-AB47-9DA2-D72718FD107D}" type="presOf" srcId="{37BAA966-CE98-9643-A530-9B92DEBCF6A7}" destId="{DC4C020E-B64D-B243-B989-BCFA6289134E}" srcOrd="0" destOrd="5" presId="urn:microsoft.com/office/officeart/2005/8/layout/hList1"/>
    <dgm:cxn modelId="{6E6343DF-C6CC-5D4C-AC72-A5891AD2F1A0}" type="presOf" srcId="{B0C26245-D8A6-8E4C-BE47-A42CD4E3E6B8}" destId="{DC4C020E-B64D-B243-B989-BCFA6289134E}" srcOrd="0" destOrd="3" presId="urn:microsoft.com/office/officeart/2005/8/layout/hList1"/>
    <dgm:cxn modelId="{7FC286E0-8DDC-8045-9E7C-4A68D723CFF0}" srcId="{45A522EF-5598-754A-9ABC-4971A8188CE1}" destId="{8C6C1684-864A-B740-9658-015BF8A70939}" srcOrd="5" destOrd="0" parTransId="{99CF6AC1-70EA-F042-82B0-6D622E15E6AF}" sibTransId="{BEE2EE88-CDA3-074D-87B7-06E145EF9688}"/>
    <dgm:cxn modelId="{61FA14E3-BE0E-9941-B2B0-72C06F4853B7}" type="presOf" srcId="{3F44FFD4-3580-7F4E-9D25-AE2A8247CCBE}" destId="{DC4C020E-B64D-B243-B989-BCFA6289134E}" srcOrd="0" destOrd="4" presId="urn:microsoft.com/office/officeart/2005/8/layout/hList1"/>
    <dgm:cxn modelId="{ECD865FD-9C41-4742-AFE6-FB9BDBF47362}" srcId="{45A522EF-5598-754A-9ABC-4971A8188CE1}" destId="{09FE1122-44A1-564C-A1D1-D92A424A92DF}" srcOrd="1" destOrd="0" parTransId="{79699199-6CD0-C541-B203-1949C07A6AA9}" sibTransId="{B9D3C022-2EF6-294E-B803-9997AB1BD1DD}"/>
    <dgm:cxn modelId="{834520D5-739A-EF42-959B-A8C4AB85C61F}" type="presParOf" srcId="{6E542646-5B5C-2449-9B96-72983C0396B6}" destId="{F45CA353-83EA-604E-948B-191EECF64F6D}" srcOrd="0" destOrd="0" presId="urn:microsoft.com/office/officeart/2005/8/layout/hList1"/>
    <dgm:cxn modelId="{E7233235-948E-7149-A900-9CD49664D758}" type="presParOf" srcId="{F45CA353-83EA-604E-948B-191EECF64F6D}" destId="{18122A90-B87D-E641-BDC7-EAC82D67273A}" srcOrd="0" destOrd="0" presId="urn:microsoft.com/office/officeart/2005/8/layout/hList1"/>
    <dgm:cxn modelId="{65295823-8109-B345-8DE1-1C3B7780B0EC}" type="presParOf" srcId="{F45CA353-83EA-604E-948B-191EECF64F6D}" destId="{DC4C020E-B64D-B243-B989-BCFA6289134E}" srcOrd="1" destOrd="0" presId="urn:microsoft.com/office/officeart/2005/8/layout/hList1"/>
    <dgm:cxn modelId="{C1D385A4-EA07-E54D-BCBE-A0E196749006}" type="presParOf" srcId="{6E542646-5B5C-2449-9B96-72983C0396B6}" destId="{7ED9CF5C-6EEA-C847-9C0E-458834858654}" srcOrd="1" destOrd="0" presId="urn:microsoft.com/office/officeart/2005/8/layout/hList1"/>
    <dgm:cxn modelId="{7761F5DB-AFF1-0948-9F5F-70200C54A462}" type="presParOf" srcId="{6E542646-5B5C-2449-9B96-72983C0396B6}" destId="{2F39A26A-6E37-EE42-A664-31AD85C6C8E3}" srcOrd="2" destOrd="0" presId="urn:microsoft.com/office/officeart/2005/8/layout/hList1"/>
    <dgm:cxn modelId="{DCA60616-8A80-0448-B720-DD82257B6DB9}" type="presParOf" srcId="{2F39A26A-6E37-EE42-A664-31AD85C6C8E3}" destId="{ECC96209-8D79-8A40-8192-34256DCA1E17}" srcOrd="0" destOrd="0" presId="urn:microsoft.com/office/officeart/2005/8/layout/hList1"/>
    <dgm:cxn modelId="{1E91713D-5CC7-8046-8242-7F40FA613028}" type="presParOf" srcId="{2F39A26A-6E37-EE42-A664-31AD85C6C8E3}" destId="{B92807C2-87BE-D048-885C-FBA723479A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14356F-E61A-40F9-ACAE-D1AB1D133CF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DCFC27B-966B-4B0D-9961-CE5CE45C8B34}">
      <dgm:prSet/>
      <dgm:spPr/>
      <dgm:t>
        <a:bodyPr/>
        <a:lstStyle/>
        <a:p>
          <a:r>
            <a:rPr lang="en-US"/>
            <a:t>By taking an early interest in translating your own theory into code you are actively contributing to high-quality academic research. </a:t>
          </a:r>
        </a:p>
      </dgm:t>
    </dgm:pt>
    <dgm:pt modelId="{8ABD68DA-FF4E-4052-A884-B1F79931477A}" type="parTrans" cxnId="{53FF96F2-AAC7-4BF8-A3E8-9F90F543CD35}">
      <dgm:prSet/>
      <dgm:spPr/>
      <dgm:t>
        <a:bodyPr/>
        <a:lstStyle/>
        <a:p>
          <a:endParaRPr lang="en-US"/>
        </a:p>
      </dgm:t>
    </dgm:pt>
    <dgm:pt modelId="{15AAD329-8F7A-4592-B920-3F37792C40DD}" type="sibTrans" cxnId="{53FF96F2-AAC7-4BF8-A3E8-9F90F543CD35}">
      <dgm:prSet/>
      <dgm:spPr/>
      <dgm:t>
        <a:bodyPr/>
        <a:lstStyle/>
        <a:p>
          <a:endParaRPr lang="en-US"/>
        </a:p>
      </dgm:t>
    </dgm:pt>
    <dgm:pt modelId="{3238A9D3-4826-4387-9BEF-B16047C59C35}">
      <dgm:prSet/>
      <dgm:spPr/>
      <dgm:t>
        <a:bodyPr/>
        <a:lstStyle/>
        <a:p>
          <a:r>
            <a:rPr lang="en-US"/>
            <a:t>Not translating your own work into code may lead to someone else doing it poorly.</a:t>
          </a:r>
        </a:p>
      </dgm:t>
    </dgm:pt>
    <dgm:pt modelId="{E3832F40-5EA0-42A4-ABB0-45DDC3A00594}" type="parTrans" cxnId="{951EB3AC-1A2A-4E7C-8949-7C308B7E6913}">
      <dgm:prSet/>
      <dgm:spPr/>
      <dgm:t>
        <a:bodyPr/>
        <a:lstStyle/>
        <a:p>
          <a:endParaRPr lang="en-US"/>
        </a:p>
      </dgm:t>
    </dgm:pt>
    <dgm:pt modelId="{70957CFC-1895-46A8-87AC-9BA61DE41435}" type="sibTrans" cxnId="{951EB3AC-1A2A-4E7C-8949-7C308B7E6913}">
      <dgm:prSet/>
      <dgm:spPr/>
      <dgm:t>
        <a:bodyPr/>
        <a:lstStyle/>
        <a:p>
          <a:endParaRPr lang="en-US"/>
        </a:p>
      </dgm:t>
    </dgm:pt>
    <dgm:pt modelId="{59FA69C5-88DB-47B4-B6DA-900B5B9866B3}">
      <dgm:prSet/>
      <dgm:spPr/>
      <dgm:t>
        <a:bodyPr/>
        <a:lstStyle/>
        <a:p>
          <a:r>
            <a:rPr lang="en-US"/>
            <a:t>Research software engineers and increasing open-source interest from industry is a promising sign of future, collaborative progress.</a:t>
          </a:r>
        </a:p>
      </dgm:t>
    </dgm:pt>
    <dgm:pt modelId="{1C82D6D9-5226-443F-A094-9725EA49A598}" type="parTrans" cxnId="{B00EDDC9-BC6B-4A0C-82DF-BA92B0725FA4}">
      <dgm:prSet/>
      <dgm:spPr/>
      <dgm:t>
        <a:bodyPr/>
        <a:lstStyle/>
        <a:p>
          <a:endParaRPr lang="en-US"/>
        </a:p>
      </dgm:t>
    </dgm:pt>
    <dgm:pt modelId="{C7D91C92-D27C-4C16-ADE8-03C3137C51B2}" type="sibTrans" cxnId="{B00EDDC9-BC6B-4A0C-82DF-BA92B0725FA4}">
      <dgm:prSet/>
      <dgm:spPr/>
      <dgm:t>
        <a:bodyPr/>
        <a:lstStyle/>
        <a:p>
          <a:endParaRPr lang="en-US"/>
        </a:p>
      </dgm:t>
    </dgm:pt>
    <dgm:pt modelId="{5E438C8E-7CDE-4DFA-AD71-1444BA62B88F}" type="pres">
      <dgm:prSet presAssocID="{6914356F-E61A-40F9-ACAE-D1AB1D133CF3}" presName="root" presStyleCnt="0">
        <dgm:presLayoutVars>
          <dgm:dir/>
          <dgm:resizeHandles val="exact"/>
        </dgm:presLayoutVars>
      </dgm:prSet>
      <dgm:spPr/>
    </dgm:pt>
    <dgm:pt modelId="{60AA6D6B-0FC0-4A5C-80FA-03CA5D196E1D}" type="pres">
      <dgm:prSet presAssocID="{4DCFC27B-966B-4B0D-9961-CE5CE45C8B34}" presName="compNode" presStyleCnt="0"/>
      <dgm:spPr/>
    </dgm:pt>
    <dgm:pt modelId="{61A8D9F9-62A9-4E46-B336-215877607C26}" type="pres">
      <dgm:prSet presAssocID="{4DCFC27B-966B-4B0D-9961-CE5CE45C8B34}" presName="bgRect" presStyleLbl="bgShp" presStyleIdx="0" presStyleCnt="3"/>
      <dgm:spPr/>
    </dgm:pt>
    <dgm:pt modelId="{7B0000C8-FC28-464E-A7B4-68FBC8F9B90A}" type="pres">
      <dgm:prSet presAssocID="{4DCFC27B-966B-4B0D-9961-CE5CE45C8B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02C5A0D0-8334-4106-A659-EEDA906AFEBE}" type="pres">
      <dgm:prSet presAssocID="{4DCFC27B-966B-4B0D-9961-CE5CE45C8B34}" presName="spaceRect" presStyleCnt="0"/>
      <dgm:spPr/>
    </dgm:pt>
    <dgm:pt modelId="{5D0B2107-9048-4F64-9CCF-1852593FD9A8}" type="pres">
      <dgm:prSet presAssocID="{4DCFC27B-966B-4B0D-9961-CE5CE45C8B34}" presName="parTx" presStyleLbl="revTx" presStyleIdx="0" presStyleCnt="3">
        <dgm:presLayoutVars>
          <dgm:chMax val="0"/>
          <dgm:chPref val="0"/>
        </dgm:presLayoutVars>
      </dgm:prSet>
      <dgm:spPr/>
    </dgm:pt>
    <dgm:pt modelId="{B4B4EE2E-E107-42EB-8F2D-D09B719D07CC}" type="pres">
      <dgm:prSet presAssocID="{15AAD329-8F7A-4592-B920-3F37792C40DD}" presName="sibTrans" presStyleCnt="0"/>
      <dgm:spPr/>
    </dgm:pt>
    <dgm:pt modelId="{9D600BBF-85B3-4D2A-9FD1-831E7A688CF6}" type="pres">
      <dgm:prSet presAssocID="{3238A9D3-4826-4387-9BEF-B16047C59C35}" presName="compNode" presStyleCnt="0"/>
      <dgm:spPr/>
    </dgm:pt>
    <dgm:pt modelId="{3613C7EF-41D1-4004-B28A-4040CC7E2345}" type="pres">
      <dgm:prSet presAssocID="{3238A9D3-4826-4387-9BEF-B16047C59C35}" presName="bgRect" presStyleLbl="bgShp" presStyleIdx="1" presStyleCnt="3"/>
      <dgm:spPr/>
    </dgm:pt>
    <dgm:pt modelId="{FD5D3E35-988B-4DB8-AED7-A21AF3677588}" type="pres">
      <dgm:prSet presAssocID="{3238A9D3-4826-4387-9BEF-B16047C59C3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DF956D15-0BF5-425D-B94A-F8F010B260E6}" type="pres">
      <dgm:prSet presAssocID="{3238A9D3-4826-4387-9BEF-B16047C59C35}" presName="spaceRect" presStyleCnt="0"/>
      <dgm:spPr/>
    </dgm:pt>
    <dgm:pt modelId="{3531D842-0445-495D-A5F9-D933112925B6}" type="pres">
      <dgm:prSet presAssocID="{3238A9D3-4826-4387-9BEF-B16047C59C35}" presName="parTx" presStyleLbl="revTx" presStyleIdx="1" presStyleCnt="3">
        <dgm:presLayoutVars>
          <dgm:chMax val="0"/>
          <dgm:chPref val="0"/>
        </dgm:presLayoutVars>
      </dgm:prSet>
      <dgm:spPr/>
    </dgm:pt>
    <dgm:pt modelId="{30F860F4-CFB5-476A-93C7-71653ACA6E88}" type="pres">
      <dgm:prSet presAssocID="{70957CFC-1895-46A8-87AC-9BA61DE41435}" presName="sibTrans" presStyleCnt="0"/>
      <dgm:spPr/>
    </dgm:pt>
    <dgm:pt modelId="{1749CE2E-6E5A-4B02-A8BF-0707032F7CA7}" type="pres">
      <dgm:prSet presAssocID="{59FA69C5-88DB-47B4-B6DA-900B5B9866B3}" presName="compNode" presStyleCnt="0"/>
      <dgm:spPr/>
    </dgm:pt>
    <dgm:pt modelId="{BF18DA09-C970-4C1F-9C17-F447F41621E0}" type="pres">
      <dgm:prSet presAssocID="{59FA69C5-88DB-47B4-B6DA-900B5B9866B3}" presName="bgRect" presStyleLbl="bgShp" presStyleIdx="2" presStyleCnt="3"/>
      <dgm:spPr/>
    </dgm:pt>
    <dgm:pt modelId="{E58703CD-2AB6-4471-BCD0-F4734D8FC915}" type="pres">
      <dgm:prSet presAssocID="{59FA69C5-88DB-47B4-B6DA-900B5B9866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62407F2-6C7C-43A2-9F8B-6C27B767CB62}" type="pres">
      <dgm:prSet presAssocID="{59FA69C5-88DB-47B4-B6DA-900B5B9866B3}" presName="spaceRect" presStyleCnt="0"/>
      <dgm:spPr/>
    </dgm:pt>
    <dgm:pt modelId="{0EC09772-00B7-44BB-86CD-A9FF7F33F467}" type="pres">
      <dgm:prSet presAssocID="{59FA69C5-88DB-47B4-B6DA-900B5B9866B3}" presName="parTx" presStyleLbl="revTx" presStyleIdx="2" presStyleCnt="3">
        <dgm:presLayoutVars>
          <dgm:chMax val="0"/>
          <dgm:chPref val="0"/>
        </dgm:presLayoutVars>
      </dgm:prSet>
      <dgm:spPr/>
    </dgm:pt>
  </dgm:ptLst>
  <dgm:cxnLst>
    <dgm:cxn modelId="{84D96107-82C5-4B23-A331-05E5996A0CB4}" type="presOf" srcId="{6914356F-E61A-40F9-ACAE-D1AB1D133CF3}" destId="{5E438C8E-7CDE-4DFA-AD71-1444BA62B88F}" srcOrd="0" destOrd="0" presId="urn:microsoft.com/office/officeart/2018/2/layout/IconVerticalSolidList"/>
    <dgm:cxn modelId="{9697FE66-DCF0-4CCB-8544-55FC3EB495B5}" type="presOf" srcId="{4DCFC27B-966B-4B0D-9961-CE5CE45C8B34}" destId="{5D0B2107-9048-4F64-9CCF-1852593FD9A8}" srcOrd="0" destOrd="0" presId="urn:microsoft.com/office/officeart/2018/2/layout/IconVerticalSolidList"/>
    <dgm:cxn modelId="{951EB3AC-1A2A-4E7C-8949-7C308B7E6913}" srcId="{6914356F-E61A-40F9-ACAE-D1AB1D133CF3}" destId="{3238A9D3-4826-4387-9BEF-B16047C59C35}" srcOrd="1" destOrd="0" parTransId="{E3832F40-5EA0-42A4-ABB0-45DDC3A00594}" sibTransId="{70957CFC-1895-46A8-87AC-9BA61DE41435}"/>
    <dgm:cxn modelId="{8F5453B2-4136-42E3-8882-7B49D8F36F20}" type="presOf" srcId="{59FA69C5-88DB-47B4-B6DA-900B5B9866B3}" destId="{0EC09772-00B7-44BB-86CD-A9FF7F33F467}" srcOrd="0" destOrd="0" presId="urn:microsoft.com/office/officeart/2018/2/layout/IconVerticalSolidList"/>
    <dgm:cxn modelId="{B00EDDC9-BC6B-4A0C-82DF-BA92B0725FA4}" srcId="{6914356F-E61A-40F9-ACAE-D1AB1D133CF3}" destId="{59FA69C5-88DB-47B4-B6DA-900B5B9866B3}" srcOrd="2" destOrd="0" parTransId="{1C82D6D9-5226-443F-A094-9725EA49A598}" sibTransId="{C7D91C92-D27C-4C16-ADE8-03C3137C51B2}"/>
    <dgm:cxn modelId="{110535CD-5E70-43CB-BEA7-407F2D088142}" type="presOf" srcId="{3238A9D3-4826-4387-9BEF-B16047C59C35}" destId="{3531D842-0445-495D-A5F9-D933112925B6}" srcOrd="0" destOrd="0" presId="urn:microsoft.com/office/officeart/2018/2/layout/IconVerticalSolidList"/>
    <dgm:cxn modelId="{53FF96F2-AAC7-4BF8-A3E8-9F90F543CD35}" srcId="{6914356F-E61A-40F9-ACAE-D1AB1D133CF3}" destId="{4DCFC27B-966B-4B0D-9961-CE5CE45C8B34}" srcOrd="0" destOrd="0" parTransId="{8ABD68DA-FF4E-4052-A884-B1F79931477A}" sibTransId="{15AAD329-8F7A-4592-B920-3F37792C40DD}"/>
    <dgm:cxn modelId="{8DCAFD90-D995-4744-933A-E0708ED1355D}" type="presParOf" srcId="{5E438C8E-7CDE-4DFA-AD71-1444BA62B88F}" destId="{60AA6D6B-0FC0-4A5C-80FA-03CA5D196E1D}" srcOrd="0" destOrd="0" presId="urn:microsoft.com/office/officeart/2018/2/layout/IconVerticalSolidList"/>
    <dgm:cxn modelId="{D409CC08-0D9D-422E-A3FB-09369D599F35}" type="presParOf" srcId="{60AA6D6B-0FC0-4A5C-80FA-03CA5D196E1D}" destId="{61A8D9F9-62A9-4E46-B336-215877607C26}" srcOrd="0" destOrd="0" presId="urn:microsoft.com/office/officeart/2018/2/layout/IconVerticalSolidList"/>
    <dgm:cxn modelId="{4576DB8D-7542-4ABC-A251-D58C120496A6}" type="presParOf" srcId="{60AA6D6B-0FC0-4A5C-80FA-03CA5D196E1D}" destId="{7B0000C8-FC28-464E-A7B4-68FBC8F9B90A}" srcOrd="1" destOrd="0" presId="urn:microsoft.com/office/officeart/2018/2/layout/IconVerticalSolidList"/>
    <dgm:cxn modelId="{D128C7A4-B196-4068-A0EC-643416870E48}" type="presParOf" srcId="{60AA6D6B-0FC0-4A5C-80FA-03CA5D196E1D}" destId="{02C5A0D0-8334-4106-A659-EEDA906AFEBE}" srcOrd="2" destOrd="0" presId="urn:microsoft.com/office/officeart/2018/2/layout/IconVerticalSolidList"/>
    <dgm:cxn modelId="{F3924DA3-1215-4421-A40E-41A3FF0BFBCB}" type="presParOf" srcId="{60AA6D6B-0FC0-4A5C-80FA-03CA5D196E1D}" destId="{5D0B2107-9048-4F64-9CCF-1852593FD9A8}" srcOrd="3" destOrd="0" presId="urn:microsoft.com/office/officeart/2018/2/layout/IconVerticalSolidList"/>
    <dgm:cxn modelId="{9C323F8C-57C8-401D-8759-530EF554B74F}" type="presParOf" srcId="{5E438C8E-7CDE-4DFA-AD71-1444BA62B88F}" destId="{B4B4EE2E-E107-42EB-8F2D-D09B719D07CC}" srcOrd="1" destOrd="0" presId="urn:microsoft.com/office/officeart/2018/2/layout/IconVerticalSolidList"/>
    <dgm:cxn modelId="{6208CA8B-BA69-4941-8DCF-F146EBEADEFD}" type="presParOf" srcId="{5E438C8E-7CDE-4DFA-AD71-1444BA62B88F}" destId="{9D600BBF-85B3-4D2A-9FD1-831E7A688CF6}" srcOrd="2" destOrd="0" presId="urn:microsoft.com/office/officeart/2018/2/layout/IconVerticalSolidList"/>
    <dgm:cxn modelId="{C1FA70A3-745E-47CC-95FA-EF16B60B0314}" type="presParOf" srcId="{9D600BBF-85B3-4D2A-9FD1-831E7A688CF6}" destId="{3613C7EF-41D1-4004-B28A-4040CC7E2345}" srcOrd="0" destOrd="0" presId="urn:microsoft.com/office/officeart/2018/2/layout/IconVerticalSolidList"/>
    <dgm:cxn modelId="{511193E1-C5FB-43FF-A338-030CD431F821}" type="presParOf" srcId="{9D600BBF-85B3-4D2A-9FD1-831E7A688CF6}" destId="{FD5D3E35-988B-4DB8-AED7-A21AF3677588}" srcOrd="1" destOrd="0" presId="urn:microsoft.com/office/officeart/2018/2/layout/IconVerticalSolidList"/>
    <dgm:cxn modelId="{8DE49BD7-B376-4D79-8EBE-10F138108D0E}" type="presParOf" srcId="{9D600BBF-85B3-4D2A-9FD1-831E7A688CF6}" destId="{DF956D15-0BF5-425D-B94A-F8F010B260E6}" srcOrd="2" destOrd="0" presId="urn:microsoft.com/office/officeart/2018/2/layout/IconVerticalSolidList"/>
    <dgm:cxn modelId="{9C06B502-A2CD-4BEF-BC64-6D4B00853492}" type="presParOf" srcId="{9D600BBF-85B3-4D2A-9FD1-831E7A688CF6}" destId="{3531D842-0445-495D-A5F9-D933112925B6}" srcOrd="3" destOrd="0" presId="urn:microsoft.com/office/officeart/2018/2/layout/IconVerticalSolidList"/>
    <dgm:cxn modelId="{3FFE49D0-D6A9-4858-9DC8-7357197E0D0C}" type="presParOf" srcId="{5E438C8E-7CDE-4DFA-AD71-1444BA62B88F}" destId="{30F860F4-CFB5-476A-93C7-71653ACA6E88}" srcOrd="3" destOrd="0" presId="urn:microsoft.com/office/officeart/2018/2/layout/IconVerticalSolidList"/>
    <dgm:cxn modelId="{28092806-315D-42AB-AB62-F39D4DD751E2}" type="presParOf" srcId="{5E438C8E-7CDE-4DFA-AD71-1444BA62B88F}" destId="{1749CE2E-6E5A-4B02-A8BF-0707032F7CA7}" srcOrd="4" destOrd="0" presId="urn:microsoft.com/office/officeart/2018/2/layout/IconVerticalSolidList"/>
    <dgm:cxn modelId="{C900F325-7923-4272-9AE6-AC39D0D0B4C5}" type="presParOf" srcId="{1749CE2E-6E5A-4B02-A8BF-0707032F7CA7}" destId="{BF18DA09-C970-4C1F-9C17-F447F41621E0}" srcOrd="0" destOrd="0" presId="urn:microsoft.com/office/officeart/2018/2/layout/IconVerticalSolidList"/>
    <dgm:cxn modelId="{4E567EDC-778E-48EC-91C5-18D0D5AB258A}" type="presParOf" srcId="{1749CE2E-6E5A-4B02-A8BF-0707032F7CA7}" destId="{E58703CD-2AB6-4471-BCD0-F4734D8FC915}" srcOrd="1" destOrd="0" presId="urn:microsoft.com/office/officeart/2018/2/layout/IconVerticalSolidList"/>
    <dgm:cxn modelId="{BA3745F4-782F-486A-9560-96607B29DDDE}" type="presParOf" srcId="{1749CE2E-6E5A-4B02-A8BF-0707032F7CA7}" destId="{B62407F2-6C7C-43A2-9F8B-6C27B767CB62}" srcOrd="2" destOrd="0" presId="urn:microsoft.com/office/officeart/2018/2/layout/IconVerticalSolidList"/>
    <dgm:cxn modelId="{0560E360-3FA7-4901-BAE8-4D5FD1C44549}" type="presParOf" srcId="{1749CE2E-6E5A-4B02-A8BF-0707032F7CA7}" destId="{0EC09772-00B7-44BB-86CD-A9FF7F33F4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2B06FE-9123-4B3A-A85E-36DE9DCFD279}"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EF1A0CA8-E7C3-4CDE-997C-69630C38200C}">
      <dgm:prSet/>
      <dgm:spPr/>
      <dgm:t>
        <a:bodyPr/>
        <a:lstStyle/>
        <a:p>
          <a:r>
            <a:rPr lang="en-US"/>
            <a:t>TyphiNET</a:t>
          </a:r>
        </a:p>
      </dgm:t>
    </dgm:pt>
    <dgm:pt modelId="{8F388E5C-BB21-4579-9422-ADD49C8DECA0}" type="parTrans" cxnId="{A07F99A5-40C7-4BD2-9D56-0AFE08FE0F42}">
      <dgm:prSet/>
      <dgm:spPr/>
      <dgm:t>
        <a:bodyPr/>
        <a:lstStyle/>
        <a:p>
          <a:endParaRPr lang="en-US"/>
        </a:p>
      </dgm:t>
    </dgm:pt>
    <dgm:pt modelId="{C64A281D-5E0B-4A8E-9A3F-311BA3B5AF3B}" type="sibTrans" cxnId="{A07F99A5-40C7-4BD2-9D56-0AFE08FE0F42}">
      <dgm:prSet/>
      <dgm:spPr/>
      <dgm:t>
        <a:bodyPr/>
        <a:lstStyle/>
        <a:p>
          <a:endParaRPr lang="en-US"/>
        </a:p>
      </dgm:t>
    </dgm:pt>
    <dgm:pt modelId="{33868EFB-47DC-4FF7-A622-9CD479CD8016}">
      <dgm:prSet/>
      <dgm:spPr/>
      <dgm:t>
        <a:bodyPr/>
        <a:lstStyle/>
        <a:p>
          <a:r>
            <a:rPr lang="en-US"/>
            <a:t>Sci-ML</a:t>
          </a:r>
        </a:p>
      </dgm:t>
    </dgm:pt>
    <dgm:pt modelId="{8D78720F-6B94-4064-B1BC-5ED6C45FE249}" type="parTrans" cxnId="{5B79E796-3C9D-4B79-83CF-5FC9A5EE85D1}">
      <dgm:prSet/>
      <dgm:spPr/>
      <dgm:t>
        <a:bodyPr/>
        <a:lstStyle/>
        <a:p>
          <a:endParaRPr lang="en-US"/>
        </a:p>
      </dgm:t>
    </dgm:pt>
    <dgm:pt modelId="{9D45E64A-7F05-44C5-9029-BFF76545013A}" type="sibTrans" cxnId="{5B79E796-3C9D-4B79-83CF-5FC9A5EE85D1}">
      <dgm:prSet/>
      <dgm:spPr/>
      <dgm:t>
        <a:bodyPr/>
        <a:lstStyle/>
        <a:p>
          <a:endParaRPr lang="en-US"/>
        </a:p>
      </dgm:t>
    </dgm:pt>
    <dgm:pt modelId="{0D03DB32-747C-4E1A-8FA5-1F976F12C7F3}">
      <dgm:prSet/>
      <dgm:spPr/>
      <dgm:t>
        <a:bodyPr/>
        <a:lstStyle/>
        <a:p>
          <a:r>
            <a:rPr lang="en-US"/>
            <a:t>OpenSAFELY</a:t>
          </a:r>
        </a:p>
      </dgm:t>
    </dgm:pt>
    <dgm:pt modelId="{185F43B5-54FC-495B-8474-5E97291B5718}" type="parTrans" cxnId="{C78234AF-6AD9-4580-B133-7568AABDC257}">
      <dgm:prSet/>
      <dgm:spPr/>
      <dgm:t>
        <a:bodyPr/>
        <a:lstStyle/>
        <a:p>
          <a:endParaRPr lang="en-US"/>
        </a:p>
      </dgm:t>
    </dgm:pt>
    <dgm:pt modelId="{B82F7DF4-7CFE-41DC-B84A-5C0B82418979}" type="sibTrans" cxnId="{C78234AF-6AD9-4580-B133-7568AABDC257}">
      <dgm:prSet/>
      <dgm:spPr/>
      <dgm:t>
        <a:bodyPr/>
        <a:lstStyle/>
        <a:p>
          <a:endParaRPr lang="en-US"/>
        </a:p>
      </dgm:t>
    </dgm:pt>
    <dgm:pt modelId="{8B282745-8042-404F-AE15-3C22A3A96407}">
      <dgm:prSet/>
      <dgm:spPr/>
      <dgm:t>
        <a:bodyPr/>
        <a:lstStyle/>
        <a:p>
          <a:r>
            <a:rPr lang="en-US"/>
            <a:t>Trust in Algorithmic Decision Making</a:t>
          </a:r>
        </a:p>
      </dgm:t>
    </dgm:pt>
    <dgm:pt modelId="{DBEA9785-386D-4A70-8866-87734E5B397C}" type="parTrans" cxnId="{319DBBFD-D427-452D-BD72-5D7D2585B9FF}">
      <dgm:prSet/>
      <dgm:spPr/>
      <dgm:t>
        <a:bodyPr/>
        <a:lstStyle/>
        <a:p>
          <a:endParaRPr lang="en-US"/>
        </a:p>
      </dgm:t>
    </dgm:pt>
    <dgm:pt modelId="{7AC27F7C-70BC-4A80-8E91-F895AFE394F4}" type="sibTrans" cxnId="{319DBBFD-D427-452D-BD72-5D7D2585B9FF}">
      <dgm:prSet/>
      <dgm:spPr/>
      <dgm:t>
        <a:bodyPr/>
        <a:lstStyle/>
        <a:p>
          <a:endParaRPr lang="en-US"/>
        </a:p>
      </dgm:t>
    </dgm:pt>
    <dgm:pt modelId="{362D4130-EF00-4CCD-92D4-53268762D782}">
      <dgm:prSet/>
      <dgm:spPr/>
      <dgm:t>
        <a:bodyPr/>
        <a:lstStyle/>
        <a:p>
          <a:r>
            <a:rPr lang="en-US"/>
            <a:t>MIT Foundations of AI</a:t>
          </a:r>
        </a:p>
      </dgm:t>
    </dgm:pt>
    <dgm:pt modelId="{1BE97EE7-73B2-4C18-B806-4456D3AE3C08}" type="parTrans" cxnId="{93709BC3-293D-4837-B14D-7D18E7D4B9BA}">
      <dgm:prSet/>
      <dgm:spPr/>
      <dgm:t>
        <a:bodyPr/>
        <a:lstStyle/>
        <a:p>
          <a:endParaRPr lang="en-US"/>
        </a:p>
      </dgm:t>
    </dgm:pt>
    <dgm:pt modelId="{4A753B5A-417F-49E2-88D3-A6CD9E3414F0}" type="sibTrans" cxnId="{93709BC3-293D-4837-B14D-7D18E7D4B9BA}">
      <dgm:prSet/>
      <dgm:spPr/>
      <dgm:t>
        <a:bodyPr/>
        <a:lstStyle/>
        <a:p>
          <a:endParaRPr lang="en-US"/>
        </a:p>
      </dgm:t>
    </dgm:pt>
    <dgm:pt modelId="{768BD253-7F86-465E-913C-462C3BE2B2BA}">
      <dgm:prSet/>
      <dgm:spPr/>
      <dgm:t>
        <a:bodyPr/>
        <a:lstStyle/>
        <a:p>
          <a:r>
            <a:rPr lang="en-US"/>
            <a:t>Bias in EHR data</a:t>
          </a:r>
        </a:p>
      </dgm:t>
    </dgm:pt>
    <dgm:pt modelId="{B3E7B0DB-0705-445C-9EFD-EB3FDECBF25B}" type="parTrans" cxnId="{CD7E1426-4C49-420A-A10F-4A92FB79ED06}">
      <dgm:prSet/>
      <dgm:spPr/>
      <dgm:t>
        <a:bodyPr/>
        <a:lstStyle/>
        <a:p>
          <a:endParaRPr lang="en-US"/>
        </a:p>
      </dgm:t>
    </dgm:pt>
    <dgm:pt modelId="{BA65366D-B199-4AC7-99FF-A6979F24997D}" type="sibTrans" cxnId="{CD7E1426-4C49-420A-A10F-4A92FB79ED06}">
      <dgm:prSet/>
      <dgm:spPr/>
      <dgm:t>
        <a:bodyPr/>
        <a:lstStyle/>
        <a:p>
          <a:endParaRPr lang="en-US"/>
        </a:p>
      </dgm:t>
    </dgm:pt>
    <dgm:pt modelId="{85B02B56-5308-47AA-92A5-76D980FA2615}">
      <dgm:prSet/>
      <dgm:spPr/>
      <dgm:t>
        <a:bodyPr/>
        <a:lstStyle/>
        <a:p>
          <a:r>
            <a:rPr lang="en-US"/>
            <a:t>Data driven checklists</a:t>
          </a:r>
        </a:p>
      </dgm:t>
    </dgm:pt>
    <dgm:pt modelId="{D813942D-E18D-49AA-BF74-AC7E38285938}" type="parTrans" cxnId="{7822205F-4DAE-4F8C-BD99-2B1CE70CD949}">
      <dgm:prSet/>
      <dgm:spPr/>
      <dgm:t>
        <a:bodyPr/>
        <a:lstStyle/>
        <a:p>
          <a:endParaRPr lang="en-US"/>
        </a:p>
      </dgm:t>
    </dgm:pt>
    <dgm:pt modelId="{D079D26F-7C16-4610-8D87-E40CFE938898}" type="sibTrans" cxnId="{7822205F-4DAE-4F8C-BD99-2B1CE70CD949}">
      <dgm:prSet/>
      <dgm:spPr/>
      <dgm:t>
        <a:bodyPr/>
        <a:lstStyle/>
        <a:p>
          <a:endParaRPr lang="en-US"/>
        </a:p>
      </dgm:t>
    </dgm:pt>
    <dgm:pt modelId="{83D2608C-2DD7-554B-ADAC-59A45490DF64}" type="pres">
      <dgm:prSet presAssocID="{742B06FE-9123-4B3A-A85E-36DE9DCFD279}" presName="vert0" presStyleCnt="0">
        <dgm:presLayoutVars>
          <dgm:dir/>
          <dgm:animOne val="branch"/>
          <dgm:animLvl val="lvl"/>
        </dgm:presLayoutVars>
      </dgm:prSet>
      <dgm:spPr/>
    </dgm:pt>
    <dgm:pt modelId="{7DD664CB-0D7D-C141-9A80-55905B88D07F}" type="pres">
      <dgm:prSet presAssocID="{EF1A0CA8-E7C3-4CDE-997C-69630C38200C}" presName="thickLine" presStyleLbl="alignNode1" presStyleIdx="0" presStyleCnt="7"/>
      <dgm:spPr/>
    </dgm:pt>
    <dgm:pt modelId="{C50C1F49-D81B-254F-9B4A-E6F062A4E93A}" type="pres">
      <dgm:prSet presAssocID="{EF1A0CA8-E7C3-4CDE-997C-69630C38200C}" presName="horz1" presStyleCnt="0"/>
      <dgm:spPr/>
    </dgm:pt>
    <dgm:pt modelId="{64DE5901-88EE-E64A-91E1-95F6F2680CE4}" type="pres">
      <dgm:prSet presAssocID="{EF1A0CA8-E7C3-4CDE-997C-69630C38200C}" presName="tx1" presStyleLbl="revTx" presStyleIdx="0" presStyleCnt="7"/>
      <dgm:spPr/>
    </dgm:pt>
    <dgm:pt modelId="{17D87106-659A-AB48-ADA9-0C274E2D1F33}" type="pres">
      <dgm:prSet presAssocID="{EF1A0CA8-E7C3-4CDE-997C-69630C38200C}" presName="vert1" presStyleCnt="0"/>
      <dgm:spPr/>
    </dgm:pt>
    <dgm:pt modelId="{5AE28488-13D3-DA47-A6FA-CDE9460527FE}" type="pres">
      <dgm:prSet presAssocID="{33868EFB-47DC-4FF7-A622-9CD479CD8016}" presName="thickLine" presStyleLbl="alignNode1" presStyleIdx="1" presStyleCnt="7"/>
      <dgm:spPr/>
    </dgm:pt>
    <dgm:pt modelId="{D4251B62-CABE-584B-994B-3B3903A91CD6}" type="pres">
      <dgm:prSet presAssocID="{33868EFB-47DC-4FF7-A622-9CD479CD8016}" presName="horz1" presStyleCnt="0"/>
      <dgm:spPr/>
    </dgm:pt>
    <dgm:pt modelId="{948D1FA8-6128-B443-BBA3-9E2D94932028}" type="pres">
      <dgm:prSet presAssocID="{33868EFB-47DC-4FF7-A622-9CD479CD8016}" presName="tx1" presStyleLbl="revTx" presStyleIdx="1" presStyleCnt="7"/>
      <dgm:spPr/>
    </dgm:pt>
    <dgm:pt modelId="{7214EF2E-E71B-474E-BF68-D8D1AD06CD47}" type="pres">
      <dgm:prSet presAssocID="{33868EFB-47DC-4FF7-A622-9CD479CD8016}" presName="vert1" presStyleCnt="0"/>
      <dgm:spPr/>
    </dgm:pt>
    <dgm:pt modelId="{DAF3A4F0-6AA9-6A4E-AC26-E2E381B0B050}" type="pres">
      <dgm:prSet presAssocID="{0D03DB32-747C-4E1A-8FA5-1F976F12C7F3}" presName="thickLine" presStyleLbl="alignNode1" presStyleIdx="2" presStyleCnt="7"/>
      <dgm:spPr/>
    </dgm:pt>
    <dgm:pt modelId="{E2260F62-12C2-AB4F-968E-710CB7646622}" type="pres">
      <dgm:prSet presAssocID="{0D03DB32-747C-4E1A-8FA5-1F976F12C7F3}" presName="horz1" presStyleCnt="0"/>
      <dgm:spPr/>
    </dgm:pt>
    <dgm:pt modelId="{4F89B691-DD46-A74F-9A5D-E1531F765B75}" type="pres">
      <dgm:prSet presAssocID="{0D03DB32-747C-4E1A-8FA5-1F976F12C7F3}" presName="tx1" presStyleLbl="revTx" presStyleIdx="2" presStyleCnt="7"/>
      <dgm:spPr/>
    </dgm:pt>
    <dgm:pt modelId="{8FA1BB19-96E5-074B-BC6A-F1A654CD824E}" type="pres">
      <dgm:prSet presAssocID="{0D03DB32-747C-4E1A-8FA5-1F976F12C7F3}" presName="vert1" presStyleCnt="0"/>
      <dgm:spPr/>
    </dgm:pt>
    <dgm:pt modelId="{4ADCCD28-AD4D-8E49-B6D2-62C440C7899B}" type="pres">
      <dgm:prSet presAssocID="{8B282745-8042-404F-AE15-3C22A3A96407}" presName="thickLine" presStyleLbl="alignNode1" presStyleIdx="3" presStyleCnt="7"/>
      <dgm:spPr/>
    </dgm:pt>
    <dgm:pt modelId="{34C83480-901E-D74F-BD0F-A8FA7D1C6BD1}" type="pres">
      <dgm:prSet presAssocID="{8B282745-8042-404F-AE15-3C22A3A96407}" presName="horz1" presStyleCnt="0"/>
      <dgm:spPr/>
    </dgm:pt>
    <dgm:pt modelId="{8815E0C1-3D23-AB4A-B533-0BD7973D2067}" type="pres">
      <dgm:prSet presAssocID="{8B282745-8042-404F-AE15-3C22A3A96407}" presName="tx1" presStyleLbl="revTx" presStyleIdx="3" presStyleCnt="7"/>
      <dgm:spPr/>
    </dgm:pt>
    <dgm:pt modelId="{380EC4F3-9B7C-9B4A-85A5-148FAEEDFE87}" type="pres">
      <dgm:prSet presAssocID="{8B282745-8042-404F-AE15-3C22A3A96407}" presName="vert1" presStyleCnt="0"/>
      <dgm:spPr/>
    </dgm:pt>
    <dgm:pt modelId="{825BF61E-C229-194D-BE98-D7DDF9D14B31}" type="pres">
      <dgm:prSet presAssocID="{362D4130-EF00-4CCD-92D4-53268762D782}" presName="thickLine" presStyleLbl="alignNode1" presStyleIdx="4" presStyleCnt="7"/>
      <dgm:spPr/>
    </dgm:pt>
    <dgm:pt modelId="{A20F3969-9BB5-794B-A240-986B7A23E6BF}" type="pres">
      <dgm:prSet presAssocID="{362D4130-EF00-4CCD-92D4-53268762D782}" presName="horz1" presStyleCnt="0"/>
      <dgm:spPr/>
    </dgm:pt>
    <dgm:pt modelId="{F327D145-D905-F44A-A919-81DC68CFAE37}" type="pres">
      <dgm:prSet presAssocID="{362D4130-EF00-4CCD-92D4-53268762D782}" presName="tx1" presStyleLbl="revTx" presStyleIdx="4" presStyleCnt="7"/>
      <dgm:spPr/>
    </dgm:pt>
    <dgm:pt modelId="{6D43361F-9EB5-9440-828C-B45D010D9756}" type="pres">
      <dgm:prSet presAssocID="{362D4130-EF00-4CCD-92D4-53268762D782}" presName="vert1" presStyleCnt="0"/>
      <dgm:spPr/>
    </dgm:pt>
    <dgm:pt modelId="{4535F6D3-E07C-824E-BA19-43D7C8BF2DFB}" type="pres">
      <dgm:prSet presAssocID="{768BD253-7F86-465E-913C-462C3BE2B2BA}" presName="thickLine" presStyleLbl="alignNode1" presStyleIdx="5" presStyleCnt="7"/>
      <dgm:spPr/>
    </dgm:pt>
    <dgm:pt modelId="{1F4F89C7-D89B-0C43-A1B2-947103F04464}" type="pres">
      <dgm:prSet presAssocID="{768BD253-7F86-465E-913C-462C3BE2B2BA}" presName="horz1" presStyleCnt="0"/>
      <dgm:spPr/>
    </dgm:pt>
    <dgm:pt modelId="{FCD505E9-D13A-F34E-93FF-090354A876E6}" type="pres">
      <dgm:prSet presAssocID="{768BD253-7F86-465E-913C-462C3BE2B2BA}" presName="tx1" presStyleLbl="revTx" presStyleIdx="5" presStyleCnt="7"/>
      <dgm:spPr/>
    </dgm:pt>
    <dgm:pt modelId="{32C59D2C-6104-6C45-AA2B-6E09AA919B98}" type="pres">
      <dgm:prSet presAssocID="{768BD253-7F86-465E-913C-462C3BE2B2BA}" presName="vert1" presStyleCnt="0"/>
      <dgm:spPr/>
    </dgm:pt>
    <dgm:pt modelId="{3415C640-4D51-1940-A2C3-B4BA88B422E4}" type="pres">
      <dgm:prSet presAssocID="{85B02B56-5308-47AA-92A5-76D980FA2615}" presName="thickLine" presStyleLbl="alignNode1" presStyleIdx="6" presStyleCnt="7"/>
      <dgm:spPr/>
    </dgm:pt>
    <dgm:pt modelId="{2501A0AE-F633-A642-A5C3-0175FAA2FC61}" type="pres">
      <dgm:prSet presAssocID="{85B02B56-5308-47AA-92A5-76D980FA2615}" presName="horz1" presStyleCnt="0"/>
      <dgm:spPr/>
    </dgm:pt>
    <dgm:pt modelId="{3E8F064B-BCBA-194E-8B99-D8BCB4E7A9FF}" type="pres">
      <dgm:prSet presAssocID="{85B02B56-5308-47AA-92A5-76D980FA2615}" presName="tx1" presStyleLbl="revTx" presStyleIdx="6" presStyleCnt="7"/>
      <dgm:spPr/>
    </dgm:pt>
    <dgm:pt modelId="{2A2E7D1E-CF8E-8147-A939-B897FF27FD74}" type="pres">
      <dgm:prSet presAssocID="{85B02B56-5308-47AA-92A5-76D980FA2615}" presName="vert1" presStyleCnt="0"/>
      <dgm:spPr/>
    </dgm:pt>
  </dgm:ptLst>
  <dgm:cxnLst>
    <dgm:cxn modelId="{13843018-F60D-C24F-B940-3FFDFFA5F7A9}" type="presOf" srcId="{362D4130-EF00-4CCD-92D4-53268762D782}" destId="{F327D145-D905-F44A-A919-81DC68CFAE37}" srcOrd="0" destOrd="0" presId="urn:microsoft.com/office/officeart/2008/layout/LinedList"/>
    <dgm:cxn modelId="{1D2CDE22-BBB6-B14D-B934-AD9181D74B84}" type="presOf" srcId="{768BD253-7F86-465E-913C-462C3BE2B2BA}" destId="{FCD505E9-D13A-F34E-93FF-090354A876E6}" srcOrd="0" destOrd="0" presId="urn:microsoft.com/office/officeart/2008/layout/LinedList"/>
    <dgm:cxn modelId="{CD7E1426-4C49-420A-A10F-4A92FB79ED06}" srcId="{742B06FE-9123-4B3A-A85E-36DE9DCFD279}" destId="{768BD253-7F86-465E-913C-462C3BE2B2BA}" srcOrd="5" destOrd="0" parTransId="{B3E7B0DB-0705-445C-9EFD-EB3FDECBF25B}" sibTransId="{BA65366D-B199-4AC7-99FF-A6979F24997D}"/>
    <dgm:cxn modelId="{7822205F-4DAE-4F8C-BD99-2B1CE70CD949}" srcId="{742B06FE-9123-4B3A-A85E-36DE9DCFD279}" destId="{85B02B56-5308-47AA-92A5-76D980FA2615}" srcOrd="6" destOrd="0" parTransId="{D813942D-E18D-49AA-BF74-AC7E38285938}" sibTransId="{D079D26F-7C16-4610-8D87-E40CFE938898}"/>
    <dgm:cxn modelId="{06C95368-4B27-3348-841D-071EE13A7F09}" type="presOf" srcId="{742B06FE-9123-4B3A-A85E-36DE9DCFD279}" destId="{83D2608C-2DD7-554B-ADAC-59A45490DF64}" srcOrd="0" destOrd="0" presId="urn:microsoft.com/office/officeart/2008/layout/LinedList"/>
    <dgm:cxn modelId="{AED0B082-1B20-334B-B1B6-60A5988086C8}" type="presOf" srcId="{0D03DB32-747C-4E1A-8FA5-1F976F12C7F3}" destId="{4F89B691-DD46-A74F-9A5D-E1531F765B75}" srcOrd="0" destOrd="0" presId="urn:microsoft.com/office/officeart/2008/layout/LinedList"/>
    <dgm:cxn modelId="{5B79E796-3C9D-4B79-83CF-5FC9A5EE85D1}" srcId="{742B06FE-9123-4B3A-A85E-36DE9DCFD279}" destId="{33868EFB-47DC-4FF7-A622-9CD479CD8016}" srcOrd="1" destOrd="0" parTransId="{8D78720F-6B94-4064-B1BC-5ED6C45FE249}" sibTransId="{9D45E64A-7F05-44C5-9029-BFF76545013A}"/>
    <dgm:cxn modelId="{C0450C9F-A74E-9C45-B6D8-9DB968224F91}" type="presOf" srcId="{85B02B56-5308-47AA-92A5-76D980FA2615}" destId="{3E8F064B-BCBA-194E-8B99-D8BCB4E7A9FF}" srcOrd="0" destOrd="0" presId="urn:microsoft.com/office/officeart/2008/layout/LinedList"/>
    <dgm:cxn modelId="{D03DB6A1-DC7C-0C4D-8B16-52B3D417E39C}" type="presOf" srcId="{8B282745-8042-404F-AE15-3C22A3A96407}" destId="{8815E0C1-3D23-AB4A-B533-0BD7973D2067}" srcOrd="0" destOrd="0" presId="urn:microsoft.com/office/officeart/2008/layout/LinedList"/>
    <dgm:cxn modelId="{A07F99A5-40C7-4BD2-9D56-0AFE08FE0F42}" srcId="{742B06FE-9123-4B3A-A85E-36DE9DCFD279}" destId="{EF1A0CA8-E7C3-4CDE-997C-69630C38200C}" srcOrd="0" destOrd="0" parTransId="{8F388E5C-BB21-4579-9422-ADD49C8DECA0}" sibTransId="{C64A281D-5E0B-4A8E-9A3F-311BA3B5AF3B}"/>
    <dgm:cxn modelId="{C78234AF-6AD9-4580-B133-7568AABDC257}" srcId="{742B06FE-9123-4B3A-A85E-36DE9DCFD279}" destId="{0D03DB32-747C-4E1A-8FA5-1F976F12C7F3}" srcOrd="2" destOrd="0" parTransId="{185F43B5-54FC-495B-8474-5E97291B5718}" sibTransId="{B82F7DF4-7CFE-41DC-B84A-5C0B82418979}"/>
    <dgm:cxn modelId="{54D289B3-9CEA-2E4C-9473-D93E84A595FC}" type="presOf" srcId="{33868EFB-47DC-4FF7-A622-9CD479CD8016}" destId="{948D1FA8-6128-B443-BBA3-9E2D94932028}" srcOrd="0" destOrd="0" presId="urn:microsoft.com/office/officeart/2008/layout/LinedList"/>
    <dgm:cxn modelId="{93709BC3-293D-4837-B14D-7D18E7D4B9BA}" srcId="{742B06FE-9123-4B3A-A85E-36DE9DCFD279}" destId="{362D4130-EF00-4CCD-92D4-53268762D782}" srcOrd="4" destOrd="0" parTransId="{1BE97EE7-73B2-4C18-B806-4456D3AE3C08}" sibTransId="{4A753B5A-417F-49E2-88D3-A6CD9E3414F0}"/>
    <dgm:cxn modelId="{30FA71CB-1531-664C-BB5E-980660EDCDE7}" type="presOf" srcId="{EF1A0CA8-E7C3-4CDE-997C-69630C38200C}" destId="{64DE5901-88EE-E64A-91E1-95F6F2680CE4}" srcOrd="0" destOrd="0" presId="urn:microsoft.com/office/officeart/2008/layout/LinedList"/>
    <dgm:cxn modelId="{319DBBFD-D427-452D-BD72-5D7D2585B9FF}" srcId="{742B06FE-9123-4B3A-A85E-36DE9DCFD279}" destId="{8B282745-8042-404F-AE15-3C22A3A96407}" srcOrd="3" destOrd="0" parTransId="{DBEA9785-386D-4A70-8866-87734E5B397C}" sibTransId="{7AC27F7C-70BC-4A80-8E91-F895AFE394F4}"/>
    <dgm:cxn modelId="{4809744E-D29B-CE4A-B836-368731FF3825}" type="presParOf" srcId="{83D2608C-2DD7-554B-ADAC-59A45490DF64}" destId="{7DD664CB-0D7D-C141-9A80-55905B88D07F}" srcOrd="0" destOrd="0" presId="urn:microsoft.com/office/officeart/2008/layout/LinedList"/>
    <dgm:cxn modelId="{1D79B910-C32A-0F4E-9B31-3A685CEC459F}" type="presParOf" srcId="{83D2608C-2DD7-554B-ADAC-59A45490DF64}" destId="{C50C1F49-D81B-254F-9B4A-E6F062A4E93A}" srcOrd="1" destOrd="0" presId="urn:microsoft.com/office/officeart/2008/layout/LinedList"/>
    <dgm:cxn modelId="{70C471A9-62D0-2C45-9FA3-7FCCE9D86C3C}" type="presParOf" srcId="{C50C1F49-D81B-254F-9B4A-E6F062A4E93A}" destId="{64DE5901-88EE-E64A-91E1-95F6F2680CE4}" srcOrd="0" destOrd="0" presId="urn:microsoft.com/office/officeart/2008/layout/LinedList"/>
    <dgm:cxn modelId="{0FFAD3F1-3A38-CB4F-A22C-888741AB48C0}" type="presParOf" srcId="{C50C1F49-D81B-254F-9B4A-E6F062A4E93A}" destId="{17D87106-659A-AB48-ADA9-0C274E2D1F33}" srcOrd="1" destOrd="0" presId="urn:microsoft.com/office/officeart/2008/layout/LinedList"/>
    <dgm:cxn modelId="{07684311-1671-A749-B2FE-282F1CD9F5F5}" type="presParOf" srcId="{83D2608C-2DD7-554B-ADAC-59A45490DF64}" destId="{5AE28488-13D3-DA47-A6FA-CDE9460527FE}" srcOrd="2" destOrd="0" presId="urn:microsoft.com/office/officeart/2008/layout/LinedList"/>
    <dgm:cxn modelId="{1D76BF97-B421-3542-8D3F-45DE35928556}" type="presParOf" srcId="{83D2608C-2DD7-554B-ADAC-59A45490DF64}" destId="{D4251B62-CABE-584B-994B-3B3903A91CD6}" srcOrd="3" destOrd="0" presId="urn:microsoft.com/office/officeart/2008/layout/LinedList"/>
    <dgm:cxn modelId="{8396C84A-C006-DD4C-8B9D-463301D3393B}" type="presParOf" srcId="{D4251B62-CABE-584B-994B-3B3903A91CD6}" destId="{948D1FA8-6128-B443-BBA3-9E2D94932028}" srcOrd="0" destOrd="0" presId="urn:microsoft.com/office/officeart/2008/layout/LinedList"/>
    <dgm:cxn modelId="{235C8813-D68B-6D46-B921-2EA83EA8968F}" type="presParOf" srcId="{D4251B62-CABE-584B-994B-3B3903A91CD6}" destId="{7214EF2E-E71B-474E-BF68-D8D1AD06CD47}" srcOrd="1" destOrd="0" presId="urn:microsoft.com/office/officeart/2008/layout/LinedList"/>
    <dgm:cxn modelId="{F3872D72-D790-5944-BE9A-88E7590599A0}" type="presParOf" srcId="{83D2608C-2DD7-554B-ADAC-59A45490DF64}" destId="{DAF3A4F0-6AA9-6A4E-AC26-E2E381B0B050}" srcOrd="4" destOrd="0" presId="urn:microsoft.com/office/officeart/2008/layout/LinedList"/>
    <dgm:cxn modelId="{B58B8336-0B67-D84D-A80F-6AF5456006C9}" type="presParOf" srcId="{83D2608C-2DD7-554B-ADAC-59A45490DF64}" destId="{E2260F62-12C2-AB4F-968E-710CB7646622}" srcOrd="5" destOrd="0" presId="urn:microsoft.com/office/officeart/2008/layout/LinedList"/>
    <dgm:cxn modelId="{5DB15EB3-8E73-E041-BE3C-15028C6B5822}" type="presParOf" srcId="{E2260F62-12C2-AB4F-968E-710CB7646622}" destId="{4F89B691-DD46-A74F-9A5D-E1531F765B75}" srcOrd="0" destOrd="0" presId="urn:microsoft.com/office/officeart/2008/layout/LinedList"/>
    <dgm:cxn modelId="{FA0DB871-24B7-084F-BD74-C9FE68D76767}" type="presParOf" srcId="{E2260F62-12C2-AB4F-968E-710CB7646622}" destId="{8FA1BB19-96E5-074B-BC6A-F1A654CD824E}" srcOrd="1" destOrd="0" presId="urn:microsoft.com/office/officeart/2008/layout/LinedList"/>
    <dgm:cxn modelId="{C8D1D302-61D6-584E-B3DD-436B45F3E991}" type="presParOf" srcId="{83D2608C-2DD7-554B-ADAC-59A45490DF64}" destId="{4ADCCD28-AD4D-8E49-B6D2-62C440C7899B}" srcOrd="6" destOrd="0" presId="urn:microsoft.com/office/officeart/2008/layout/LinedList"/>
    <dgm:cxn modelId="{7CC7F4B9-ABB1-2B4A-A601-E767EC8F0783}" type="presParOf" srcId="{83D2608C-2DD7-554B-ADAC-59A45490DF64}" destId="{34C83480-901E-D74F-BD0F-A8FA7D1C6BD1}" srcOrd="7" destOrd="0" presId="urn:microsoft.com/office/officeart/2008/layout/LinedList"/>
    <dgm:cxn modelId="{DB461ED1-08EE-1741-A448-FBDC8B1F8589}" type="presParOf" srcId="{34C83480-901E-D74F-BD0F-A8FA7D1C6BD1}" destId="{8815E0C1-3D23-AB4A-B533-0BD7973D2067}" srcOrd="0" destOrd="0" presId="urn:microsoft.com/office/officeart/2008/layout/LinedList"/>
    <dgm:cxn modelId="{FE68E8CC-BCA5-A344-87EE-AC56FB1771F1}" type="presParOf" srcId="{34C83480-901E-D74F-BD0F-A8FA7D1C6BD1}" destId="{380EC4F3-9B7C-9B4A-85A5-148FAEEDFE87}" srcOrd="1" destOrd="0" presId="urn:microsoft.com/office/officeart/2008/layout/LinedList"/>
    <dgm:cxn modelId="{5A5383C6-F188-0942-AB0E-C11AE38361A4}" type="presParOf" srcId="{83D2608C-2DD7-554B-ADAC-59A45490DF64}" destId="{825BF61E-C229-194D-BE98-D7DDF9D14B31}" srcOrd="8" destOrd="0" presId="urn:microsoft.com/office/officeart/2008/layout/LinedList"/>
    <dgm:cxn modelId="{194CD309-8014-0649-86F5-22BB4FCDB0BD}" type="presParOf" srcId="{83D2608C-2DD7-554B-ADAC-59A45490DF64}" destId="{A20F3969-9BB5-794B-A240-986B7A23E6BF}" srcOrd="9" destOrd="0" presId="urn:microsoft.com/office/officeart/2008/layout/LinedList"/>
    <dgm:cxn modelId="{D98F6535-5197-A146-BB1D-18AEDC24C250}" type="presParOf" srcId="{A20F3969-9BB5-794B-A240-986B7A23E6BF}" destId="{F327D145-D905-F44A-A919-81DC68CFAE37}" srcOrd="0" destOrd="0" presId="urn:microsoft.com/office/officeart/2008/layout/LinedList"/>
    <dgm:cxn modelId="{A949B768-EE20-7C4E-A28D-418096ADCF28}" type="presParOf" srcId="{A20F3969-9BB5-794B-A240-986B7A23E6BF}" destId="{6D43361F-9EB5-9440-828C-B45D010D9756}" srcOrd="1" destOrd="0" presId="urn:microsoft.com/office/officeart/2008/layout/LinedList"/>
    <dgm:cxn modelId="{82E81B0F-9B87-FE4F-B620-15E11C229AE3}" type="presParOf" srcId="{83D2608C-2DD7-554B-ADAC-59A45490DF64}" destId="{4535F6D3-E07C-824E-BA19-43D7C8BF2DFB}" srcOrd="10" destOrd="0" presId="urn:microsoft.com/office/officeart/2008/layout/LinedList"/>
    <dgm:cxn modelId="{D137B75E-9A91-754F-A503-CB5E5C88EA5C}" type="presParOf" srcId="{83D2608C-2DD7-554B-ADAC-59A45490DF64}" destId="{1F4F89C7-D89B-0C43-A1B2-947103F04464}" srcOrd="11" destOrd="0" presId="urn:microsoft.com/office/officeart/2008/layout/LinedList"/>
    <dgm:cxn modelId="{7C9B2E7F-C1BF-9449-9F54-5018B979D8F1}" type="presParOf" srcId="{1F4F89C7-D89B-0C43-A1B2-947103F04464}" destId="{FCD505E9-D13A-F34E-93FF-090354A876E6}" srcOrd="0" destOrd="0" presId="urn:microsoft.com/office/officeart/2008/layout/LinedList"/>
    <dgm:cxn modelId="{5362424A-498C-1D4C-9A24-1AD01916A090}" type="presParOf" srcId="{1F4F89C7-D89B-0C43-A1B2-947103F04464}" destId="{32C59D2C-6104-6C45-AA2B-6E09AA919B98}" srcOrd="1" destOrd="0" presId="urn:microsoft.com/office/officeart/2008/layout/LinedList"/>
    <dgm:cxn modelId="{5B87A9BA-D718-9046-AE63-3B729B20302F}" type="presParOf" srcId="{83D2608C-2DD7-554B-ADAC-59A45490DF64}" destId="{3415C640-4D51-1940-A2C3-B4BA88B422E4}" srcOrd="12" destOrd="0" presId="urn:microsoft.com/office/officeart/2008/layout/LinedList"/>
    <dgm:cxn modelId="{416DD813-A433-6647-9754-2D1AB5585BBC}" type="presParOf" srcId="{83D2608C-2DD7-554B-ADAC-59A45490DF64}" destId="{2501A0AE-F633-A642-A5C3-0175FAA2FC61}" srcOrd="13" destOrd="0" presId="urn:microsoft.com/office/officeart/2008/layout/LinedList"/>
    <dgm:cxn modelId="{A2F4D8A1-FE2A-5945-8052-5AABAE7D50B9}" type="presParOf" srcId="{2501A0AE-F633-A642-A5C3-0175FAA2FC61}" destId="{3E8F064B-BCBA-194E-8B99-D8BCB4E7A9FF}" srcOrd="0" destOrd="0" presId="urn:microsoft.com/office/officeart/2008/layout/LinedList"/>
    <dgm:cxn modelId="{FB263424-9C24-924C-8305-6B8F11C5BBAF}" type="presParOf" srcId="{2501A0AE-F633-A642-A5C3-0175FAA2FC61}" destId="{2A2E7D1E-CF8E-8147-A939-B897FF27FD7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83632E-F5F0-DC45-8352-0EAEF74033B3}" type="doc">
      <dgm:prSet loTypeId="urn:microsoft.com/office/officeart/2008/layout/HalfCircleOrganizationChart" loCatId="" qsTypeId="urn:microsoft.com/office/officeart/2005/8/quickstyle/simple3" qsCatId="simple" csTypeId="urn:microsoft.com/office/officeart/2005/8/colors/accent1_2" csCatId="accent1" phldr="1"/>
      <dgm:spPr/>
      <dgm:t>
        <a:bodyPr/>
        <a:lstStyle/>
        <a:p>
          <a:endParaRPr lang="en-GB"/>
        </a:p>
      </dgm:t>
    </dgm:pt>
    <dgm:pt modelId="{84FB4AA3-0012-DA4F-A69E-E8661E599A74}">
      <dgm:prSet phldrT="[Text]" custT="1"/>
      <dgm:spPr/>
      <dgm:t>
        <a:bodyPr/>
        <a:lstStyle/>
        <a:p>
          <a:r>
            <a:rPr lang="en-GB" sz="2000"/>
            <a:t>Explainability</a:t>
          </a:r>
        </a:p>
      </dgm:t>
    </dgm:pt>
    <dgm:pt modelId="{E02F2370-347A-724C-B17D-18944C312FE4}" type="parTrans" cxnId="{9CA3A050-CF45-BA43-82D9-3864E0B3DA22}">
      <dgm:prSet/>
      <dgm:spPr/>
      <dgm:t>
        <a:bodyPr/>
        <a:lstStyle/>
        <a:p>
          <a:endParaRPr lang="en-GB" sz="2000"/>
        </a:p>
      </dgm:t>
    </dgm:pt>
    <dgm:pt modelId="{A6116B1B-2690-6047-90EB-89DC2D1194B1}" type="sibTrans" cxnId="{9CA3A050-CF45-BA43-82D9-3864E0B3DA22}">
      <dgm:prSet/>
      <dgm:spPr/>
      <dgm:t>
        <a:bodyPr/>
        <a:lstStyle/>
        <a:p>
          <a:endParaRPr lang="en-GB" sz="2000" dirty="0"/>
        </a:p>
      </dgm:t>
    </dgm:pt>
    <dgm:pt modelId="{A8071E42-DA51-7D48-BD09-F8D977D9CEDA}">
      <dgm:prSet custT="1"/>
      <dgm:spPr/>
      <dgm:t>
        <a:bodyPr/>
        <a:lstStyle/>
        <a:p>
          <a:r>
            <a:rPr lang="en-US" sz="2000" dirty="0"/>
            <a:t>Model validation</a:t>
          </a:r>
        </a:p>
      </dgm:t>
    </dgm:pt>
    <dgm:pt modelId="{955D32F0-BCF7-2341-AB1C-69F61F163C2F}" type="parTrans" cxnId="{ACB80B9E-0071-C544-88DF-EBE14C7592C0}">
      <dgm:prSet/>
      <dgm:spPr/>
      <dgm:t>
        <a:bodyPr/>
        <a:lstStyle/>
        <a:p>
          <a:endParaRPr lang="en-GB" sz="2000"/>
        </a:p>
      </dgm:t>
    </dgm:pt>
    <dgm:pt modelId="{8C7D5F09-AA2D-B346-BA36-97D56D4D700B}" type="sibTrans" cxnId="{ACB80B9E-0071-C544-88DF-EBE14C7592C0}">
      <dgm:prSet/>
      <dgm:spPr/>
      <dgm:t>
        <a:bodyPr/>
        <a:lstStyle/>
        <a:p>
          <a:endParaRPr lang="en-GB" sz="2000"/>
        </a:p>
      </dgm:t>
    </dgm:pt>
    <dgm:pt modelId="{0643B60F-1649-2849-89C8-3AF3382CE1FB}">
      <dgm:prSet custT="1"/>
      <dgm:spPr/>
      <dgm:t>
        <a:bodyPr/>
        <a:lstStyle/>
        <a:p>
          <a:r>
            <a:rPr lang="en-US" sz="2000" dirty="0" err="1"/>
            <a:t>Visualisation</a:t>
          </a:r>
          <a:endParaRPr lang="en-US" sz="2000" dirty="0"/>
        </a:p>
      </dgm:t>
    </dgm:pt>
    <dgm:pt modelId="{97FB5888-5C25-8C4A-A619-A9375A0C9F2E}" type="parTrans" cxnId="{18FDECCD-D2D5-F44C-B326-E92F79E41C35}">
      <dgm:prSet/>
      <dgm:spPr/>
      <dgm:t>
        <a:bodyPr/>
        <a:lstStyle/>
        <a:p>
          <a:endParaRPr lang="en-GB" sz="2000"/>
        </a:p>
      </dgm:t>
    </dgm:pt>
    <dgm:pt modelId="{86E88B2E-00ED-9B42-A0A0-11E1AA2143D5}" type="sibTrans" cxnId="{18FDECCD-D2D5-F44C-B326-E92F79E41C35}">
      <dgm:prSet/>
      <dgm:spPr/>
      <dgm:t>
        <a:bodyPr/>
        <a:lstStyle/>
        <a:p>
          <a:endParaRPr lang="en-GB" sz="2000"/>
        </a:p>
      </dgm:t>
    </dgm:pt>
    <dgm:pt modelId="{DED5DA11-DDD8-1546-B544-E1D5F38B8460}">
      <dgm:prSet custT="1"/>
      <dgm:spPr/>
      <dgm:t>
        <a:bodyPr/>
        <a:lstStyle/>
        <a:p>
          <a:r>
            <a:rPr lang="en-US" sz="2000"/>
            <a:t>Forecasting and predictions</a:t>
          </a:r>
        </a:p>
      </dgm:t>
    </dgm:pt>
    <dgm:pt modelId="{71295BBA-8BE1-AB40-B766-FC5B9E58F84C}" type="parTrans" cxnId="{17AFEEA6-684C-D44F-860D-5C44960A2C6B}">
      <dgm:prSet/>
      <dgm:spPr/>
      <dgm:t>
        <a:bodyPr/>
        <a:lstStyle/>
        <a:p>
          <a:endParaRPr lang="en-GB" sz="2000"/>
        </a:p>
      </dgm:t>
    </dgm:pt>
    <dgm:pt modelId="{97986B6B-9D01-0C4A-9C45-99AC22E20BEB}" type="sibTrans" cxnId="{17AFEEA6-684C-D44F-860D-5C44960A2C6B}">
      <dgm:prSet/>
      <dgm:spPr/>
      <dgm:t>
        <a:bodyPr/>
        <a:lstStyle/>
        <a:p>
          <a:endParaRPr lang="en-GB" sz="2000"/>
        </a:p>
      </dgm:t>
    </dgm:pt>
    <dgm:pt modelId="{18569175-25A7-9841-B11F-D7BCA73AFAF6}">
      <dgm:prSet custT="1"/>
      <dgm:spPr/>
      <dgm:t>
        <a:bodyPr/>
        <a:lstStyle/>
        <a:p>
          <a:r>
            <a:rPr lang="en-US" sz="2000"/>
            <a:t>Risk and uncertainty</a:t>
          </a:r>
        </a:p>
      </dgm:t>
    </dgm:pt>
    <dgm:pt modelId="{D7A067D2-CFC1-0044-9497-ED3726F821A7}" type="parTrans" cxnId="{1AE4F778-3B11-4442-8333-CF80A19088F1}">
      <dgm:prSet/>
      <dgm:spPr/>
      <dgm:t>
        <a:bodyPr/>
        <a:lstStyle/>
        <a:p>
          <a:endParaRPr lang="en-GB" sz="2000"/>
        </a:p>
      </dgm:t>
    </dgm:pt>
    <dgm:pt modelId="{F29159A5-5ADB-A343-878A-E0E2C7321ED4}" type="sibTrans" cxnId="{1AE4F778-3B11-4442-8333-CF80A19088F1}">
      <dgm:prSet/>
      <dgm:spPr/>
      <dgm:t>
        <a:bodyPr/>
        <a:lstStyle/>
        <a:p>
          <a:endParaRPr lang="en-GB" sz="2000"/>
        </a:p>
      </dgm:t>
    </dgm:pt>
    <dgm:pt modelId="{933418B6-6F05-B64E-A164-33DA558B11D7}">
      <dgm:prSet custT="1"/>
      <dgm:spPr/>
      <dgm:t>
        <a:bodyPr/>
        <a:lstStyle/>
        <a:p>
          <a:r>
            <a:rPr lang="en-GB" sz="2000"/>
            <a:t>Limits of AI</a:t>
          </a:r>
        </a:p>
      </dgm:t>
    </dgm:pt>
    <dgm:pt modelId="{4C4A350E-4500-A242-B5BB-2D317F7B3645}" type="parTrans" cxnId="{C1CAA02A-F2CF-A341-8CD9-B04E19AB7330}">
      <dgm:prSet/>
      <dgm:spPr/>
      <dgm:t>
        <a:bodyPr/>
        <a:lstStyle/>
        <a:p>
          <a:endParaRPr lang="en-GB" sz="2000"/>
        </a:p>
      </dgm:t>
    </dgm:pt>
    <dgm:pt modelId="{FF9F5188-4C14-A749-A43B-24285DA3FF2F}" type="sibTrans" cxnId="{C1CAA02A-F2CF-A341-8CD9-B04E19AB7330}">
      <dgm:prSet/>
      <dgm:spPr/>
      <dgm:t>
        <a:bodyPr/>
        <a:lstStyle/>
        <a:p>
          <a:endParaRPr lang="en-GB" sz="2000"/>
        </a:p>
      </dgm:t>
    </dgm:pt>
    <dgm:pt modelId="{3D81FA56-4770-B049-8807-01B8FBEAEFB6}" type="pres">
      <dgm:prSet presAssocID="{E783632E-F5F0-DC45-8352-0EAEF74033B3}" presName="Name0" presStyleCnt="0">
        <dgm:presLayoutVars>
          <dgm:orgChart val="1"/>
          <dgm:chPref val="1"/>
          <dgm:dir/>
          <dgm:animOne val="branch"/>
          <dgm:animLvl val="lvl"/>
          <dgm:resizeHandles/>
        </dgm:presLayoutVars>
      </dgm:prSet>
      <dgm:spPr/>
    </dgm:pt>
    <dgm:pt modelId="{D1F6A372-B9DC-3642-8811-0B3ACC35E21C}" type="pres">
      <dgm:prSet presAssocID="{84FB4AA3-0012-DA4F-A69E-E8661E599A74}" presName="hierRoot1" presStyleCnt="0">
        <dgm:presLayoutVars>
          <dgm:hierBranch val="init"/>
        </dgm:presLayoutVars>
      </dgm:prSet>
      <dgm:spPr/>
    </dgm:pt>
    <dgm:pt modelId="{9703D2DC-6ECE-454E-BBDB-AE8510A9CCB7}" type="pres">
      <dgm:prSet presAssocID="{84FB4AA3-0012-DA4F-A69E-E8661E599A74}" presName="rootComposite1" presStyleCnt="0"/>
      <dgm:spPr/>
    </dgm:pt>
    <dgm:pt modelId="{FC343B43-A4DC-F446-9071-B368018A9A27}" type="pres">
      <dgm:prSet presAssocID="{84FB4AA3-0012-DA4F-A69E-E8661E599A74}" presName="rootText1" presStyleLbl="alignAcc1" presStyleIdx="0" presStyleCnt="0">
        <dgm:presLayoutVars>
          <dgm:chPref val="3"/>
        </dgm:presLayoutVars>
      </dgm:prSet>
      <dgm:spPr/>
    </dgm:pt>
    <dgm:pt modelId="{6622DD54-446A-034D-85B4-9FFE98675D61}" type="pres">
      <dgm:prSet presAssocID="{84FB4AA3-0012-DA4F-A69E-E8661E599A74}" presName="topArc1" presStyleLbl="parChTrans1D1" presStyleIdx="0" presStyleCnt="12"/>
      <dgm:spPr/>
    </dgm:pt>
    <dgm:pt modelId="{420A66C4-5087-8341-A85F-53227A985716}" type="pres">
      <dgm:prSet presAssocID="{84FB4AA3-0012-DA4F-A69E-E8661E599A74}" presName="bottomArc1" presStyleLbl="parChTrans1D1" presStyleIdx="1" presStyleCnt="12"/>
      <dgm:spPr/>
    </dgm:pt>
    <dgm:pt modelId="{C17F6FA9-F56A-A740-9F51-BDF8F2585012}" type="pres">
      <dgm:prSet presAssocID="{84FB4AA3-0012-DA4F-A69E-E8661E599A74}" presName="topConnNode1" presStyleLbl="node1" presStyleIdx="0" presStyleCnt="0"/>
      <dgm:spPr/>
    </dgm:pt>
    <dgm:pt modelId="{980EA546-4FDE-1C4A-897E-B3063E4424DE}" type="pres">
      <dgm:prSet presAssocID="{84FB4AA3-0012-DA4F-A69E-E8661E599A74}" presName="hierChild2" presStyleCnt="0"/>
      <dgm:spPr/>
    </dgm:pt>
    <dgm:pt modelId="{45F54B13-654C-F349-B52F-790A5A9E4E02}" type="pres">
      <dgm:prSet presAssocID="{97FB5888-5C25-8C4A-A619-A9375A0C9F2E}" presName="Name28" presStyleLbl="parChTrans1D2" presStyleIdx="0" presStyleCnt="5"/>
      <dgm:spPr/>
    </dgm:pt>
    <dgm:pt modelId="{4EFADF7D-1489-F04B-B1E1-EF685AC6027A}" type="pres">
      <dgm:prSet presAssocID="{0643B60F-1649-2849-89C8-3AF3382CE1FB}" presName="hierRoot2" presStyleCnt="0">
        <dgm:presLayoutVars>
          <dgm:hierBranch val="init"/>
        </dgm:presLayoutVars>
      </dgm:prSet>
      <dgm:spPr/>
    </dgm:pt>
    <dgm:pt modelId="{A87DA096-B4BA-9B4E-AA4A-2D10B1CA4023}" type="pres">
      <dgm:prSet presAssocID="{0643B60F-1649-2849-89C8-3AF3382CE1FB}" presName="rootComposite2" presStyleCnt="0"/>
      <dgm:spPr/>
    </dgm:pt>
    <dgm:pt modelId="{E68DA92B-E32A-ED48-AC4F-5C58B5B06EF5}" type="pres">
      <dgm:prSet presAssocID="{0643B60F-1649-2849-89C8-3AF3382CE1FB}" presName="rootText2" presStyleLbl="alignAcc1" presStyleIdx="0" presStyleCnt="0">
        <dgm:presLayoutVars>
          <dgm:chPref val="3"/>
        </dgm:presLayoutVars>
      </dgm:prSet>
      <dgm:spPr/>
    </dgm:pt>
    <dgm:pt modelId="{3F94E67C-D3E1-D84B-BD0C-B2043F1C1F17}" type="pres">
      <dgm:prSet presAssocID="{0643B60F-1649-2849-89C8-3AF3382CE1FB}" presName="topArc2" presStyleLbl="parChTrans1D1" presStyleIdx="2" presStyleCnt="12"/>
      <dgm:spPr/>
    </dgm:pt>
    <dgm:pt modelId="{33AA4B5B-74BD-CF46-928F-1A6D70AEC34F}" type="pres">
      <dgm:prSet presAssocID="{0643B60F-1649-2849-89C8-3AF3382CE1FB}" presName="bottomArc2" presStyleLbl="parChTrans1D1" presStyleIdx="3" presStyleCnt="12"/>
      <dgm:spPr/>
    </dgm:pt>
    <dgm:pt modelId="{39D46C83-E224-6E47-9BC0-45BC04916390}" type="pres">
      <dgm:prSet presAssocID="{0643B60F-1649-2849-89C8-3AF3382CE1FB}" presName="topConnNode2" presStyleLbl="node2" presStyleIdx="0" presStyleCnt="0"/>
      <dgm:spPr/>
    </dgm:pt>
    <dgm:pt modelId="{FC44619B-C7F4-EE41-9A89-C93B37EFEBC2}" type="pres">
      <dgm:prSet presAssocID="{0643B60F-1649-2849-89C8-3AF3382CE1FB}" presName="hierChild4" presStyleCnt="0"/>
      <dgm:spPr/>
    </dgm:pt>
    <dgm:pt modelId="{B27C7D78-401A-1547-A77E-3542C668B790}" type="pres">
      <dgm:prSet presAssocID="{0643B60F-1649-2849-89C8-3AF3382CE1FB}" presName="hierChild5" presStyleCnt="0"/>
      <dgm:spPr/>
    </dgm:pt>
    <dgm:pt modelId="{6ABF55CB-73C1-7442-B83B-8064CBE70514}" type="pres">
      <dgm:prSet presAssocID="{71295BBA-8BE1-AB40-B766-FC5B9E58F84C}" presName="Name28" presStyleLbl="parChTrans1D2" presStyleIdx="1" presStyleCnt="5"/>
      <dgm:spPr/>
    </dgm:pt>
    <dgm:pt modelId="{E652E6CD-73BA-8D44-AD50-152BA47F35B8}" type="pres">
      <dgm:prSet presAssocID="{DED5DA11-DDD8-1546-B544-E1D5F38B8460}" presName="hierRoot2" presStyleCnt="0">
        <dgm:presLayoutVars>
          <dgm:hierBranch val="init"/>
        </dgm:presLayoutVars>
      </dgm:prSet>
      <dgm:spPr/>
    </dgm:pt>
    <dgm:pt modelId="{8E51AF07-22E8-394A-899F-F017A0C7FE49}" type="pres">
      <dgm:prSet presAssocID="{DED5DA11-DDD8-1546-B544-E1D5F38B8460}" presName="rootComposite2" presStyleCnt="0"/>
      <dgm:spPr/>
    </dgm:pt>
    <dgm:pt modelId="{9DCD2D30-2703-1943-A728-5D15528CD16B}" type="pres">
      <dgm:prSet presAssocID="{DED5DA11-DDD8-1546-B544-E1D5F38B8460}" presName="rootText2" presStyleLbl="alignAcc1" presStyleIdx="0" presStyleCnt="0">
        <dgm:presLayoutVars>
          <dgm:chPref val="3"/>
        </dgm:presLayoutVars>
      </dgm:prSet>
      <dgm:spPr/>
    </dgm:pt>
    <dgm:pt modelId="{898897B0-4204-3A4F-A31B-9C655E7086BC}" type="pres">
      <dgm:prSet presAssocID="{DED5DA11-DDD8-1546-B544-E1D5F38B8460}" presName="topArc2" presStyleLbl="parChTrans1D1" presStyleIdx="4" presStyleCnt="12"/>
      <dgm:spPr/>
    </dgm:pt>
    <dgm:pt modelId="{D6BDCF33-5008-7C44-B57E-9263A1577CE8}" type="pres">
      <dgm:prSet presAssocID="{DED5DA11-DDD8-1546-B544-E1D5F38B8460}" presName="bottomArc2" presStyleLbl="parChTrans1D1" presStyleIdx="5" presStyleCnt="12"/>
      <dgm:spPr/>
    </dgm:pt>
    <dgm:pt modelId="{3A4134EC-A168-8D4A-967C-CB685A9DDC9C}" type="pres">
      <dgm:prSet presAssocID="{DED5DA11-DDD8-1546-B544-E1D5F38B8460}" presName="topConnNode2" presStyleLbl="node2" presStyleIdx="0" presStyleCnt="0"/>
      <dgm:spPr/>
    </dgm:pt>
    <dgm:pt modelId="{E7256545-8C8F-8447-A252-AEE825381930}" type="pres">
      <dgm:prSet presAssocID="{DED5DA11-DDD8-1546-B544-E1D5F38B8460}" presName="hierChild4" presStyleCnt="0"/>
      <dgm:spPr/>
    </dgm:pt>
    <dgm:pt modelId="{1474274E-02C9-7745-BF14-E2402BBE6ADA}" type="pres">
      <dgm:prSet presAssocID="{DED5DA11-DDD8-1546-B544-E1D5F38B8460}" presName="hierChild5" presStyleCnt="0"/>
      <dgm:spPr/>
    </dgm:pt>
    <dgm:pt modelId="{4A321CFB-C902-2544-89EC-18616FA6AC3B}" type="pres">
      <dgm:prSet presAssocID="{955D32F0-BCF7-2341-AB1C-69F61F163C2F}" presName="Name28" presStyleLbl="parChTrans1D2" presStyleIdx="2" presStyleCnt="5"/>
      <dgm:spPr/>
    </dgm:pt>
    <dgm:pt modelId="{E7C38E25-DF47-2049-88A3-1F1AD3B707E3}" type="pres">
      <dgm:prSet presAssocID="{A8071E42-DA51-7D48-BD09-F8D977D9CEDA}" presName="hierRoot2" presStyleCnt="0">
        <dgm:presLayoutVars>
          <dgm:hierBranch val="init"/>
        </dgm:presLayoutVars>
      </dgm:prSet>
      <dgm:spPr/>
    </dgm:pt>
    <dgm:pt modelId="{8A41F042-D53E-064D-B782-C791D30676E2}" type="pres">
      <dgm:prSet presAssocID="{A8071E42-DA51-7D48-BD09-F8D977D9CEDA}" presName="rootComposite2" presStyleCnt="0"/>
      <dgm:spPr/>
    </dgm:pt>
    <dgm:pt modelId="{8AE4FCA1-0F26-4F46-827F-CB146621BB8B}" type="pres">
      <dgm:prSet presAssocID="{A8071E42-DA51-7D48-BD09-F8D977D9CEDA}" presName="rootText2" presStyleLbl="alignAcc1" presStyleIdx="0" presStyleCnt="0">
        <dgm:presLayoutVars>
          <dgm:chPref val="3"/>
        </dgm:presLayoutVars>
      </dgm:prSet>
      <dgm:spPr/>
    </dgm:pt>
    <dgm:pt modelId="{44C07A8F-956B-8C47-8E3A-0E3181FDEE7C}" type="pres">
      <dgm:prSet presAssocID="{A8071E42-DA51-7D48-BD09-F8D977D9CEDA}" presName="topArc2" presStyleLbl="parChTrans1D1" presStyleIdx="6" presStyleCnt="12"/>
      <dgm:spPr/>
    </dgm:pt>
    <dgm:pt modelId="{07F0719F-7FE0-C14A-A501-D7E370141265}" type="pres">
      <dgm:prSet presAssocID="{A8071E42-DA51-7D48-BD09-F8D977D9CEDA}" presName="bottomArc2" presStyleLbl="parChTrans1D1" presStyleIdx="7" presStyleCnt="12"/>
      <dgm:spPr/>
    </dgm:pt>
    <dgm:pt modelId="{50D09214-AE75-964A-A54D-91C7691B5CBF}" type="pres">
      <dgm:prSet presAssocID="{A8071E42-DA51-7D48-BD09-F8D977D9CEDA}" presName="topConnNode2" presStyleLbl="node2" presStyleIdx="0" presStyleCnt="0"/>
      <dgm:spPr/>
    </dgm:pt>
    <dgm:pt modelId="{5118025F-0BD6-EF4D-84C4-694225F3BE2C}" type="pres">
      <dgm:prSet presAssocID="{A8071E42-DA51-7D48-BD09-F8D977D9CEDA}" presName="hierChild4" presStyleCnt="0"/>
      <dgm:spPr/>
    </dgm:pt>
    <dgm:pt modelId="{51610C99-6DE5-F642-9229-2066C73F00DC}" type="pres">
      <dgm:prSet presAssocID="{A8071E42-DA51-7D48-BD09-F8D977D9CEDA}" presName="hierChild5" presStyleCnt="0"/>
      <dgm:spPr/>
    </dgm:pt>
    <dgm:pt modelId="{573436AE-4DCE-FB4E-8F18-4EEB2331BD4E}" type="pres">
      <dgm:prSet presAssocID="{D7A067D2-CFC1-0044-9497-ED3726F821A7}" presName="Name28" presStyleLbl="parChTrans1D2" presStyleIdx="3" presStyleCnt="5"/>
      <dgm:spPr/>
    </dgm:pt>
    <dgm:pt modelId="{96A75025-97CF-5641-A02E-79B914AC8DEA}" type="pres">
      <dgm:prSet presAssocID="{18569175-25A7-9841-B11F-D7BCA73AFAF6}" presName="hierRoot2" presStyleCnt="0">
        <dgm:presLayoutVars>
          <dgm:hierBranch val="init"/>
        </dgm:presLayoutVars>
      </dgm:prSet>
      <dgm:spPr/>
    </dgm:pt>
    <dgm:pt modelId="{E2EBC245-0C22-874B-8C7B-3381749302A5}" type="pres">
      <dgm:prSet presAssocID="{18569175-25A7-9841-B11F-D7BCA73AFAF6}" presName="rootComposite2" presStyleCnt="0"/>
      <dgm:spPr/>
    </dgm:pt>
    <dgm:pt modelId="{C03E99AE-030B-EB4D-8A99-8664DA08CF64}" type="pres">
      <dgm:prSet presAssocID="{18569175-25A7-9841-B11F-D7BCA73AFAF6}" presName="rootText2" presStyleLbl="alignAcc1" presStyleIdx="0" presStyleCnt="0">
        <dgm:presLayoutVars>
          <dgm:chPref val="3"/>
        </dgm:presLayoutVars>
      </dgm:prSet>
      <dgm:spPr/>
    </dgm:pt>
    <dgm:pt modelId="{A8006C0C-999A-0E44-A4EB-A51F44C917FE}" type="pres">
      <dgm:prSet presAssocID="{18569175-25A7-9841-B11F-D7BCA73AFAF6}" presName="topArc2" presStyleLbl="parChTrans1D1" presStyleIdx="8" presStyleCnt="12"/>
      <dgm:spPr/>
    </dgm:pt>
    <dgm:pt modelId="{9A58E725-0C31-D048-AB18-E2D89A67E082}" type="pres">
      <dgm:prSet presAssocID="{18569175-25A7-9841-B11F-D7BCA73AFAF6}" presName="bottomArc2" presStyleLbl="parChTrans1D1" presStyleIdx="9" presStyleCnt="12"/>
      <dgm:spPr/>
    </dgm:pt>
    <dgm:pt modelId="{6E8DD22E-9AC4-774C-8CDF-CA3F066714C2}" type="pres">
      <dgm:prSet presAssocID="{18569175-25A7-9841-B11F-D7BCA73AFAF6}" presName="topConnNode2" presStyleLbl="node2" presStyleIdx="0" presStyleCnt="0"/>
      <dgm:spPr/>
    </dgm:pt>
    <dgm:pt modelId="{2CD10AE8-3566-734E-A096-59CDC94C6588}" type="pres">
      <dgm:prSet presAssocID="{18569175-25A7-9841-B11F-D7BCA73AFAF6}" presName="hierChild4" presStyleCnt="0"/>
      <dgm:spPr/>
    </dgm:pt>
    <dgm:pt modelId="{3C4ABBFA-3815-5244-93CC-C59DDF4CB9A0}" type="pres">
      <dgm:prSet presAssocID="{18569175-25A7-9841-B11F-D7BCA73AFAF6}" presName="hierChild5" presStyleCnt="0"/>
      <dgm:spPr/>
    </dgm:pt>
    <dgm:pt modelId="{746FE71E-05AF-0C4B-AC17-3D2B6BCF9BEF}" type="pres">
      <dgm:prSet presAssocID="{4C4A350E-4500-A242-B5BB-2D317F7B3645}" presName="Name28" presStyleLbl="parChTrans1D2" presStyleIdx="4" presStyleCnt="5"/>
      <dgm:spPr/>
    </dgm:pt>
    <dgm:pt modelId="{2C81594A-59C0-0746-AB95-FD245729EE26}" type="pres">
      <dgm:prSet presAssocID="{933418B6-6F05-B64E-A164-33DA558B11D7}" presName="hierRoot2" presStyleCnt="0">
        <dgm:presLayoutVars>
          <dgm:hierBranch val="init"/>
        </dgm:presLayoutVars>
      </dgm:prSet>
      <dgm:spPr/>
    </dgm:pt>
    <dgm:pt modelId="{ECF81BC6-6602-E34D-B6E4-B028D031CE51}" type="pres">
      <dgm:prSet presAssocID="{933418B6-6F05-B64E-A164-33DA558B11D7}" presName="rootComposite2" presStyleCnt="0"/>
      <dgm:spPr/>
    </dgm:pt>
    <dgm:pt modelId="{D9D49761-23F0-074F-BA92-FC5C88F97FBB}" type="pres">
      <dgm:prSet presAssocID="{933418B6-6F05-B64E-A164-33DA558B11D7}" presName="rootText2" presStyleLbl="alignAcc1" presStyleIdx="0" presStyleCnt="0">
        <dgm:presLayoutVars>
          <dgm:chPref val="3"/>
        </dgm:presLayoutVars>
      </dgm:prSet>
      <dgm:spPr/>
    </dgm:pt>
    <dgm:pt modelId="{69ABA956-941B-D04D-9A94-E8D171D9DFC4}" type="pres">
      <dgm:prSet presAssocID="{933418B6-6F05-B64E-A164-33DA558B11D7}" presName="topArc2" presStyleLbl="parChTrans1D1" presStyleIdx="10" presStyleCnt="12"/>
      <dgm:spPr/>
    </dgm:pt>
    <dgm:pt modelId="{7D2A36A5-660B-EA4B-BFD6-6EE509913AAA}" type="pres">
      <dgm:prSet presAssocID="{933418B6-6F05-B64E-A164-33DA558B11D7}" presName="bottomArc2" presStyleLbl="parChTrans1D1" presStyleIdx="11" presStyleCnt="12"/>
      <dgm:spPr/>
    </dgm:pt>
    <dgm:pt modelId="{07F1AB4C-6160-4546-B0D8-08297E26A3D1}" type="pres">
      <dgm:prSet presAssocID="{933418B6-6F05-B64E-A164-33DA558B11D7}" presName="topConnNode2" presStyleLbl="node2" presStyleIdx="0" presStyleCnt="0"/>
      <dgm:spPr/>
    </dgm:pt>
    <dgm:pt modelId="{68A3A304-9455-A44F-B341-DF4919EDFB48}" type="pres">
      <dgm:prSet presAssocID="{933418B6-6F05-B64E-A164-33DA558B11D7}" presName="hierChild4" presStyleCnt="0"/>
      <dgm:spPr/>
    </dgm:pt>
    <dgm:pt modelId="{A4890E67-A8FD-464E-AA37-F67EF125666E}" type="pres">
      <dgm:prSet presAssocID="{933418B6-6F05-B64E-A164-33DA558B11D7}" presName="hierChild5" presStyleCnt="0"/>
      <dgm:spPr/>
    </dgm:pt>
    <dgm:pt modelId="{88BF2188-3E33-A246-9DE0-51B07B159620}" type="pres">
      <dgm:prSet presAssocID="{84FB4AA3-0012-DA4F-A69E-E8661E599A74}" presName="hierChild3" presStyleCnt="0"/>
      <dgm:spPr/>
    </dgm:pt>
  </dgm:ptLst>
  <dgm:cxnLst>
    <dgm:cxn modelId="{775E720F-E2DD-F744-B58B-F0BF126F37D1}" type="presOf" srcId="{A8071E42-DA51-7D48-BD09-F8D977D9CEDA}" destId="{8AE4FCA1-0F26-4F46-827F-CB146621BB8B}" srcOrd="0" destOrd="0" presId="urn:microsoft.com/office/officeart/2008/layout/HalfCircleOrganizationChart"/>
    <dgm:cxn modelId="{08249A1E-B634-AF44-95F9-0997BB7F32C7}" type="presOf" srcId="{DED5DA11-DDD8-1546-B544-E1D5F38B8460}" destId="{9DCD2D30-2703-1943-A728-5D15528CD16B}" srcOrd="0" destOrd="0" presId="urn:microsoft.com/office/officeart/2008/layout/HalfCircleOrganizationChart"/>
    <dgm:cxn modelId="{0B93EB25-9E28-9F4E-8208-429B02099080}" type="presOf" srcId="{E783632E-F5F0-DC45-8352-0EAEF74033B3}" destId="{3D81FA56-4770-B049-8807-01B8FBEAEFB6}" srcOrd="0" destOrd="0" presId="urn:microsoft.com/office/officeart/2008/layout/HalfCircleOrganizationChart"/>
    <dgm:cxn modelId="{C1CAA02A-F2CF-A341-8CD9-B04E19AB7330}" srcId="{84FB4AA3-0012-DA4F-A69E-E8661E599A74}" destId="{933418B6-6F05-B64E-A164-33DA558B11D7}" srcOrd="4" destOrd="0" parTransId="{4C4A350E-4500-A242-B5BB-2D317F7B3645}" sibTransId="{FF9F5188-4C14-A749-A43B-24285DA3FF2F}"/>
    <dgm:cxn modelId="{5A71B737-4A6E-254A-848D-AEBAC132310A}" type="presOf" srcId="{955D32F0-BCF7-2341-AB1C-69F61F163C2F}" destId="{4A321CFB-C902-2544-89EC-18616FA6AC3B}" srcOrd="0" destOrd="0" presId="urn:microsoft.com/office/officeart/2008/layout/HalfCircleOrganizationChart"/>
    <dgm:cxn modelId="{49B78541-EBF2-3240-B66B-55598F71B2C3}" type="presOf" srcId="{D7A067D2-CFC1-0044-9497-ED3726F821A7}" destId="{573436AE-4DCE-FB4E-8F18-4EEB2331BD4E}" srcOrd="0" destOrd="0" presId="urn:microsoft.com/office/officeart/2008/layout/HalfCircleOrganizationChart"/>
    <dgm:cxn modelId="{9CA3A050-CF45-BA43-82D9-3864E0B3DA22}" srcId="{E783632E-F5F0-DC45-8352-0EAEF74033B3}" destId="{84FB4AA3-0012-DA4F-A69E-E8661E599A74}" srcOrd="0" destOrd="0" parTransId="{E02F2370-347A-724C-B17D-18944C312FE4}" sibTransId="{A6116B1B-2690-6047-90EB-89DC2D1194B1}"/>
    <dgm:cxn modelId="{5FE4646E-887C-2E47-94F1-1017508E75A9}" type="presOf" srcId="{84FB4AA3-0012-DA4F-A69E-E8661E599A74}" destId="{FC343B43-A4DC-F446-9071-B368018A9A27}" srcOrd="0" destOrd="0" presId="urn:microsoft.com/office/officeart/2008/layout/HalfCircleOrganizationChart"/>
    <dgm:cxn modelId="{1E50546F-4DFA-B14C-9C7D-47FDAE5AC82D}" type="presOf" srcId="{18569175-25A7-9841-B11F-D7BCA73AFAF6}" destId="{6E8DD22E-9AC4-774C-8CDF-CA3F066714C2}" srcOrd="1" destOrd="0" presId="urn:microsoft.com/office/officeart/2008/layout/HalfCircleOrganizationChart"/>
    <dgm:cxn modelId="{1AE4F778-3B11-4442-8333-CF80A19088F1}" srcId="{84FB4AA3-0012-DA4F-A69E-E8661E599A74}" destId="{18569175-25A7-9841-B11F-D7BCA73AFAF6}" srcOrd="3" destOrd="0" parTransId="{D7A067D2-CFC1-0044-9497-ED3726F821A7}" sibTransId="{F29159A5-5ADB-A343-878A-E0E2C7321ED4}"/>
    <dgm:cxn modelId="{B2C8C593-4014-B64F-BF23-C89FDCA441A7}" type="presOf" srcId="{84FB4AA3-0012-DA4F-A69E-E8661E599A74}" destId="{C17F6FA9-F56A-A740-9F51-BDF8F2585012}" srcOrd="1" destOrd="0" presId="urn:microsoft.com/office/officeart/2008/layout/HalfCircleOrganizationChart"/>
    <dgm:cxn modelId="{ACB80B9E-0071-C544-88DF-EBE14C7592C0}" srcId="{84FB4AA3-0012-DA4F-A69E-E8661E599A74}" destId="{A8071E42-DA51-7D48-BD09-F8D977D9CEDA}" srcOrd="2" destOrd="0" parTransId="{955D32F0-BCF7-2341-AB1C-69F61F163C2F}" sibTransId="{8C7D5F09-AA2D-B346-BA36-97D56D4D700B}"/>
    <dgm:cxn modelId="{5622D5A3-79A9-1944-BAE5-116ED234D6FF}" type="presOf" srcId="{18569175-25A7-9841-B11F-D7BCA73AFAF6}" destId="{C03E99AE-030B-EB4D-8A99-8664DA08CF64}" srcOrd="0" destOrd="0" presId="urn:microsoft.com/office/officeart/2008/layout/HalfCircleOrganizationChart"/>
    <dgm:cxn modelId="{EEEA47A4-77CA-9C4C-8030-0A0CF03D4DC0}" type="presOf" srcId="{933418B6-6F05-B64E-A164-33DA558B11D7}" destId="{D9D49761-23F0-074F-BA92-FC5C88F97FBB}" srcOrd="0" destOrd="0" presId="urn:microsoft.com/office/officeart/2008/layout/HalfCircleOrganizationChart"/>
    <dgm:cxn modelId="{17AFEEA6-684C-D44F-860D-5C44960A2C6B}" srcId="{84FB4AA3-0012-DA4F-A69E-E8661E599A74}" destId="{DED5DA11-DDD8-1546-B544-E1D5F38B8460}" srcOrd="1" destOrd="0" parTransId="{71295BBA-8BE1-AB40-B766-FC5B9E58F84C}" sibTransId="{97986B6B-9D01-0C4A-9C45-99AC22E20BEB}"/>
    <dgm:cxn modelId="{1999DDAC-DE55-6342-AAD6-584CB14C1D73}" type="presOf" srcId="{933418B6-6F05-B64E-A164-33DA558B11D7}" destId="{07F1AB4C-6160-4546-B0D8-08297E26A3D1}" srcOrd="1" destOrd="0" presId="urn:microsoft.com/office/officeart/2008/layout/HalfCircleOrganizationChart"/>
    <dgm:cxn modelId="{39091CB5-5CEB-AF4E-93DE-233C1DB4BB08}" type="presOf" srcId="{97FB5888-5C25-8C4A-A619-A9375A0C9F2E}" destId="{45F54B13-654C-F349-B52F-790A5A9E4E02}" srcOrd="0" destOrd="0" presId="urn:microsoft.com/office/officeart/2008/layout/HalfCircleOrganizationChart"/>
    <dgm:cxn modelId="{8E1D89CB-1945-B147-8ED0-53E0A1D7FC12}" type="presOf" srcId="{0643B60F-1649-2849-89C8-3AF3382CE1FB}" destId="{39D46C83-E224-6E47-9BC0-45BC04916390}" srcOrd="1" destOrd="0" presId="urn:microsoft.com/office/officeart/2008/layout/HalfCircleOrganizationChart"/>
    <dgm:cxn modelId="{18FDECCD-D2D5-F44C-B326-E92F79E41C35}" srcId="{84FB4AA3-0012-DA4F-A69E-E8661E599A74}" destId="{0643B60F-1649-2849-89C8-3AF3382CE1FB}" srcOrd="0" destOrd="0" parTransId="{97FB5888-5C25-8C4A-A619-A9375A0C9F2E}" sibTransId="{86E88B2E-00ED-9B42-A0A0-11E1AA2143D5}"/>
    <dgm:cxn modelId="{9D3F18D5-CC86-2D49-86E0-043F1F14AA68}" type="presOf" srcId="{0643B60F-1649-2849-89C8-3AF3382CE1FB}" destId="{E68DA92B-E32A-ED48-AC4F-5C58B5B06EF5}" srcOrd="0" destOrd="0" presId="urn:microsoft.com/office/officeart/2008/layout/HalfCircleOrganizationChart"/>
    <dgm:cxn modelId="{0B7246DB-FF20-5D49-800B-4553BADB6ACD}" type="presOf" srcId="{71295BBA-8BE1-AB40-B766-FC5B9E58F84C}" destId="{6ABF55CB-73C1-7442-B83B-8064CBE70514}" srcOrd="0" destOrd="0" presId="urn:microsoft.com/office/officeart/2008/layout/HalfCircleOrganizationChart"/>
    <dgm:cxn modelId="{A56D2DE5-9564-9F47-83AC-B62353461FF4}" type="presOf" srcId="{4C4A350E-4500-A242-B5BB-2D317F7B3645}" destId="{746FE71E-05AF-0C4B-AC17-3D2B6BCF9BEF}" srcOrd="0" destOrd="0" presId="urn:microsoft.com/office/officeart/2008/layout/HalfCircleOrganizationChart"/>
    <dgm:cxn modelId="{CE66BEE6-3E22-9B49-91A9-F83A645C47AD}" type="presOf" srcId="{A8071E42-DA51-7D48-BD09-F8D977D9CEDA}" destId="{50D09214-AE75-964A-A54D-91C7691B5CBF}" srcOrd="1" destOrd="0" presId="urn:microsoft.com/office/officeart/2008/layout/HalfCircleOrganizationChart"/>
    <dgm:cxn modelId="{04A7F4EB-0CCA-C74D-A0F9-7C7792D52324}" type="presOf" srcId="{DED5DA11-DDD8-1546-B544-E1D5F38B8460}" destId="{3A4134EC-A168-8D4A-967C-CB685A9DDC9C}" srcOrd="1" destOrd="0" presId="urn:microsoft.com/office/officeart/2008/layout/HalfCircleOrganizationChart"/>
    <dgm:cxn modelId="{707072A4-B46F-8E4E-BC2C-7A6D36E110E4}" type="presParOf" srcId="{3D81FA56-4770-B049-8807-01B8FBEAEFB6}" destId="{D1F6A372-B9DC-3642-8811-0B3ACC35E21C}" srcOrd="0" destOrd="0" presId="urn:microsoft.com/office/officeart/2008/layout/HalfCircleOrganizationChart"/>
    <dgm:cxn modelId="{0AC43343-D096-254B-8530-6FAB124F8877}" type="presParOf" srcId="{D1F6A372-B9DC-3642-8811-0B3ACC35E21C}" destId="{9703D2DC-6ECE-454E-BBDB-AE8510A9CCB7}" srcOrd="0" destOrd="0" presId="urn:microsoft.com/office/officeart/2008/layout/HalfCircleOrganizationChart"/>
    <dgm:cxn modelId="{F439210A-67C5-3F4C-8116-16D8842775B9}" type="presParOf" srcId="{9703D2DC-6ECE-454E-BBDB-AE8510A9CCB7}" destId="{FC343B43-A4DC-F446-9071-B368018A9A27}" srcOrd="0" destOrd="0" presId="urn:microsoft.com/office/officeart/2008/layout/HalfCircleOrganizationChart"/>
    <dgm:cxn modelId="{34FB6BB2-F4E5-2F47-B50E-FFA65B7037F6}" type="presParOf" srcId="{9703D2DC-6ECE-454E-BBDB-AE8510A9CCB7}" destId="{6622DD54-446A-034D-85B4-9FFE98675D61}" srcOrd="1" destOrd="0" presId="urn:microsoft.com/office/officeart/2008/layout/HalfCircleOrganizationChart"/>
    <dgm:cxn modelId="{FEEC9925-B1F7-CF42-927C-CDCDDCCCCAB7}" type="presParOf" srcId="{9703D2DC-6ECE-454E-BBDB-AE8510A9CCB7}" destId="{420A66C4-5087-8341-A85F-53227A985716}" srcOrd="2" destOrd="0" presId="urn:microsoft.com/office/officeart/2008/layout/HalfCircleOrganizationChart"/>
    <dgm:cxn modelId="{5414668E-E64D-BD46-B15A-7C95078B2720}" type="presParOf" srcId="{9703D2DC-6ECE-454E-BBDB-AE8510A9CCB7}" destId="{C17F6FA9-F56A-A740-9F51-BDF8F2585012}" srcOrd="3" destOrd="0" presId="urn:microsoft.com/office/officeart/2008/layout/HalfCircleOrganizationChart"/>
    <dgm:cxn modelId="{965A5FD4-78E8-6C45-A8BB-D9C6CC19C4AC}" type="presParOf" srcId="{D1F6A372-B9DC-3642-8811-0B3ACC35E21C}" destId="{980EA546-4FDE-1C4A-897E-B3063E4424DE}" srcOrd="1" destOrd="0" presId="urn:microsoft.com/office/officeart/2008/layout/HalfCircleOrganizationChart"/>
    <dgm:cxn modelId="{A9DB64ED-9131-4543-9F2F-11BA479D8960}" type="presParOf" srcId="{980EA546-4FDE-1C4A-897E-B3063E4424DE}" destId="{45F54B13-654C-F349-B52F-790A5A9E4E02}" srcOrd="0" destOrd="0" presId="urn:microsoft.com/office/officeart/2008/layout/HalfCircleOrganizationChart"/>
    <dgm:cxn modelId="{D707D3F6-FF9B-374A-8D61-D2D3C55399CA}" type="presParOf" srcId="{980EA546-4FDE-1C4A-897E-B3063E4424DE}" destId="{4EFADF7D-1489-F04B-B1E1-EF685AC6027A}" srcOrd="1" destOrd="0" presId="urn:microsoft.com/office/officeart/2008/layout/HalfCircleOrganizationChart"/>
    <dgm:cxn modelId="{7D637768-179C-894C-B628-1CF4A3749D50}" type="presParOf" srcId="{4EFADF7D-1489-F04B-B1E1-EF685AC6027A}" destId="{A87DA096-B4BA-9B4E-AA4A-2D10B1CA4023}" srcOrd="0" destOrd="0" presId="urn:microsoft.com/office/officeart/2008/layout/HalfCircleOrganizationChart"/>
    <dgm:cxn modelId="{531ED142-38D2-834C-BB90-A6A0DED800E4}" type="presParOf" srcId="{A87DA096-B4BA-9B4E-AA4A-2D10B1CA4023}" destId="{E68DA92B-E32A-ED48-AC4F-5C58B5B06EF5}" srcOrd="0" destOrd="0" presId="urn:microsoft.com/office/officeart/2008/layout/HalfCircleOrganizationChart"/>
    <dgm:cxn modelId="{C62DCA85-2E91-B549-9ECE-6EDCDE3C1BFE}" type="presParOf" srcId="{A87DA096-B4BA-9B4E-AA4A-2D10B1CA4023}" destId="{3F94E67C-D3E1-D84B-BD0C-B2043F1C1F17}" srcOrd="1" destOrd="0" presId="urn:microsoft.com/office/officeart/2008/layout/HalfCircleOrganizationChart"/>
    <dgm:cxn modelId="{A4E96D0A-F33A-4740-AC95-3B2160D40C82}" type="presParOf" srcId="{A87DA096-B4BA-9B4E-AA4A-2D10B1CA4023}" destId="{33AA4B5B-74BD-CF46-928F-1A6D70AEC34F}" srcOrd="2" destOrd="0" presId="urn:microsoft.com/office/officeart/2008/layout/HalfCircleOrganizationChart"/>
    <dgm:cxn modelId="{A8C52F61-6B6A-B340-A5EA-248DB0DE78C9}" type="presParOf" srcId="{A87DA096-B4BA-9B4E-AA4A-2D10B1CA4023}" destId="{39D46C83-E224-6E47-9BC0-45BC04916390}" srcOrd="3" destOrd="0" presId="urn:microsoft.com/office/officeart/2008/layout/HalfCircleOrganizationChart"/>
    <dgm:cxn modelId="{14730E62-BCBB-3742-9612-80E1DFC984B5}" type="presParOf" srcId="{4EFADF7D-1489-F04B-B1E1-EF685AC6027A}" destId="{FC44619B-C7F4-EE41-9A89-C93B37EFEBC2}" srcOrd="1" destOrd="0" presId="urn:microsoft.com/office/officeart/2008/layout/HalfCircleOrganizationChart"/>
    <dgm:cxn modelId="{3821E62E-22D4-D846-A4D3-855F10DDB19B}" type="presParOf" srcId="{4EFADF7D-1489-F04B-B1E1-EF685AC6027A}" destId="{B27C7D78-401A-1547-A77E-3542C668B790}" srcOrd="2" destOrd="0" presId="urn:microsoft.com/office/officeart/2008/layout/HalfCircleOrganizationChart"/>
    <dgm:cxn modelId="{0DF6B421-4896-BC4E-A4BA-B3AA608EA8A4}" type="presParOf" srcId="{980EA546-4FDE-1C4A-897E-B3063E4424DE}" destId="{6ABF55CB-73C1-7442-B83B-8064CBE70514}" srcOrd="2" destOrd="0" presId="urn:microsoft.com/office/officeart/2008/layout/HalfCircleOrganizationChart"/>
    <dgm:cxn modelId="{96F9AED6-BDB8-1348-B5B2-2BDD5DD187FD}" type="presParOf" srcId="{980EA546-4FDE-1C4A-897E-B3063E4424DE}" destId="{E652E6CD-73BA-8D44-AD50-152BA47F35B8}" srcOrd="3" destOrd="0" presId="urn:microsoft.com/office/officeart/2008/layout/HalfCircleOrganizationChart"/>
    <dgm:cxn modelId="{B1F9D11B-4C2A-D14B-8E3F-6CD7411A9D6C}" type="presParOf" srcId="{E652E6CD-73BA-8D44-AD50-152BA47F35B8}" destId="{8E51AF07-22E8-394A-899F-F017A0C7FE49}" srcOrd="0" destOrd="0" presId="urn:microsoft.com/office/officeart/2008/layout/HalfCircleOrganizationChart"/>
    <dgm:cxn modelId="{597952A2-CB27-8246-B065-6087A8AF842A}" type="presParOf" srcId="{8E51AF07-22E8-394A-899F-F017A0C7FE49}" destId="{9DCD2D30-2703-1943-A728-5D15528CD16B}" srcOrd="0" destOrd="0" presId="urn:microsoft.com/office/officeart/2008/layout/HalfCircleOrganizationChart"/>
    <dgm:cxn modelId="{C33BD69A-A294-9240-AB76-0F2E2CF102D1}" type="presParOf" srcId="{8E51AF07-22E8-394A-899F-F017A0C7FE49}" destId="{898897B0-4204-3A4F-A31B-9C655E7086BC}" srcOrd="1" destOrd="0" presId="urn:microsoft.com/office/officeart/2008/layout/HalfCircleOrganizationChart"/>
    <dgm:cxn modelId="{7336FCD9-73E2-5543-8442-2DE7A2451F60}" type="presParOf" srcId="{8E51AF07-22E8-394A-899F-F017A0C7FE49}" destId="{D6BDCF33-5008-7C44-B57E-9263A1577CE8}" srcOrd="2" destOrd="0" presId="urn:microsoft.com/office/officeart/2008/layout/HalfCircleOrganizationChart"/>
    <dgm:cxn modelId="{A6B8A9F4-B948-944A-B2A9-107BEA0A631C}" type="presParOf" srcId="{8E51AF07-22E8-394A-899F-F017A0C7FE49}" destId="{3A4134EC-A168-8D4A-967C-CB685A9DDC9C}" srcOrd="3" destOrd="0" presId="urn:microsoft.com/office/officeart/2008/layout/HalfCircleOrganizationChart"/>
    <dgm:cxn modelId="{72FF3E15-3F51-194D-8D44-482D16C1A674}" type="presParOf" srcId="{E652E6CD-73BA-8D44-AD50-152BA47F35B8}" destId="{E7256545-8C8F-8447-A252-AEE825381930}" srcOrd="1" destOrd="0" presId="urn:microsoft.com/office/officeart/2008/layout/HalfCircleOrganizationChart"/>
    <dgm:cxn modelId="{D096DA0E-9DC5-D24E-BFD1-0E29D6B26842}" type="presParOf" srcId="{E652E6CD-73BA-8D44-AD50-152BA47F35B8}" destId="{1474274E-02C9-7745-BF14-E2402BBE6ADA}" srcOrd="2" destOrd="0" presId="urn:microsoft.com/office/officeart/2008/layout/HalfCircleOrganizationChart"/>
    <dgm:cxn modelId="{57E7EB57-0963-8143-8744-B72393BE2328}" type="presParOf" srcId="{980EA546-4FDE-1C4A-897E-B3063E4424DE}" destId="{4A321CFB-C902-2544-89EC-18616FA6AC3B}" srcOrd="4" destOrd="0" presId="urn:microsoft.com/office/officeart/2008/layout/HalfCircleOrganizationChart"/>
    <dgm:cxn modelId="{285958C6-4D29-BD46-989A-7985992CCE16}" type="presParOf" srcId="{980EA546-4FDE-1C4A-897E-B3063E4424DE}" destId="{E7C38E25-DF47-2049-88A3-1F1AD3B707E3}" srcOrd="5" destOrd="0" presId="urn:microsoft.com/office/officeart/2008/layout/HalfCircleOrganizationChart"/>
    <dgm:cxn modelId="{7A0D7C31-219E-E446-A782-6DD997357DF1}" type="presParOf" srcId="{E7C38E25-DF47-2049-88A3-1F1AD3B707E3}" destId="{8A41F042-D53E-064D-B782-C791D30676E2}" srcOrd="0" destOrd="0" presId="urn:microsoft.com/office/officeart/2008/layout/HalfCircleOrganizationChart"/>
    <dgm:cxn modelId="{F7746705-843E-A749-882F-53BBEF917701}" type="presParOf" srcId="{8A41F042-D53E-064D-B782-C791D30676E2}" destId="{8AE4FCA1-0F26-4F46-827F-CB146621BB8B}" srcOrd="0" destOrd="0" presId="urn:microsoft.com/office/officeart/2008/layout/HalfCircleOrganizationChart"/>
    <dgm:cxn modelId="{FD5015E3-5528-D94B-9848-502A1FE82021}" type="presParOf" srcId="{8A41F042-D53E-064D-B782-C791D30676E2}" destId="{44C07A8F-956B-8C47-8E3A-0E3181FDEE7C}" srcOrd="1" destOrd="0" presId="urn:microsoft.com/office/officeart/2008/layout/HalfCircleOrganizationChart"/>
    <dgm:cxn modelId="{52B7013C-6956-2A44-8F0B-235E4A4F1591}" type="presParOf" srcId="{8A41F042-D53E-064D-B782-C791D30676E2}" destId="{07F0719F-7FE0-C14A-A501-D7E370141265}" srcOrd="2" destOrd="0" presId="urn:microsoft.com/office/officeart/2008/layout/HalfCircleOrganizationChart"/>
    <dgm:cxn modelId="{BC34A1B8-45B6-8447-B741-8BEDFBA8D1F8}" type="presParOf" srcId="{8A41F042-D53E-064D-B782-C791D30676E2}" destId="{50D09214-AE75-964A-A54D-91C7691B5CBF}" srcOrd="3" destOrd="0" presId="urn:microsoft.com/office/officeart/2008/layout/HalfCircleOrganizationChart"/>
    <dgm:cxn modelId="{2C1630FE-B711-8248-86B8-80CA68D6D3D2}" type="presParOf" srcId="{E7C38E25-DF47-2049-88A3-1F1AD3B707E3}" destId="{5118025F-0BD6-EF4D-84C4-694225F3BE2C}" srcOrd="1" destOrd="0" presId="urn:microsoft.com/office/officeart/2008/layout/HalfCircleOrganizationChart"/>
    <dgm:cxn modelId="{264EE440-CD7D-5243-9DAF-C225A793B6C7}" type="presParOf" srcId="{E7C38E25-DF47-2049-88A3-1F1AD3B707E3}" destId="{51610C99-6DE5-F642-9229-2066C73F00DC}" srcOrd="2" destOrd="0" presId="urn:microsoft.com/office/officeart/2008/layout/HalfCircleOrganizationChart"/>
    <dgm:cxn modelId="{89B7C686-A11E-4147-9861-ECCEA28BADB6}" type="presParOf" srcId="{980EA546-4FDE-1C4A-897E-B3063E4424DE}" destId="{573436AE-4DCE-FB4E-8F18-4EEB2331BD4E}" srcOrd="6" destOrd="0" presId="urn:microsoft.com/office/officeart/2008/layout/HalfCircleOrganizationChart"/>
    <dgm:cxn modelId="{1AB1C2A3-4264-DE40-BD20-2F993A077B19}" type="presParOf" srcId="{980EA546-4FDE-1C4A-897E-B3063E4424DE}" destId="{96A75025-97CF-5641-A02E-79B914AC8DEA}" srcOrd="7" destOrd="0" presId="urn:microsoft.com/office/officeart/2008/layout/HalfCircleOrganizationChart"/>
    <dgm:cxn modelId="{86FF4846-99E6-7245-90C8-D14C137F230B}" type="presParOf" srcId="{96A75025-97CF-5641-A02E-79B914AC8DEA}" destId="{E2EBC245-0C22-874B-8C7B-3381749302A5}" srcOrd="0" destOrd="0" presId="urn:microsoft.com/office/officeart/2008/layout/HalfCircleOrganizationChart"/>
    <dgm:cxn modelId="{1FA974D1-B871-3C46-A651-C4874A1849EE}" type="presParOf" srcId="{E2EBC245-0C22-874B-8C7B-3381749302A5}" destId="{C03E99AE-030B-EB4D-8A99-8664DA08CF64}" srcOrd="0" destOrd="0" presId="urn:microsoft.com/office/officeart/2008/layout/HalfCircleOrganizationChart"/>
    <dgm:cxn modelId="{DC1502DC-ECE2-2144-B8E3-6A6D609CF0E8}" type="presParOf" srcId="{E2EBC245-0C22-874B-8C7B-3381749302A5}" destId="{A8006C0C-999A-0E44-A4EB-A51F44C917FE}" srcOrd="1" destOrd="0" presId="urn:microsoft.com/office/officeart/2008/layout/HalfCircleOrganizationChart"/>
    <dgm:cxn modelId="{5DC5D47F-83E1-B640-A934-09DD2451AD60}" type="presParOf" srcId="{E2EBC245-0C22-874B-8C7B-3381749302A5}" destId="{9A58E725-0C31-D048-AB18-E2D89A67E082}" srcOrd="2" destOrd="0" presId="urn:microsoft.com/office/officeart/2008/layout/HalfCircleOrganizationChart"/>
    <dgm:cxn modelId="{34EADF02-5C45-1A4B-9B6A-1FEE071DA39C}" type="presParOf" srcId="{E2EBC245-0C22-874B-8C7B-3381749302A5}" destId="{6E8DD22E-9AC4-774C-8CDF-CA3F066714C2}" srcOrd="3" destOrd="0" presId="urn:microsoft.com/office/officeart/2008/layout/HalfCircleOrganizationChart"/>
    <dgm:cxn modelId="{D2BD50C3-74CA-A548-954A-8308B2FEC162}" type="presParOf" srcId="{96A75025-97CF-5641-A02E-79B914AC8DEA}" destId="{2CD10AE8-3566-734E-A096-59CDC94C6588}" srcOrd="1" destOrd="0" presId="urn:microsoft.com/office/officeart/2008/layout/HalfCircleOrganizationChart"/>
    <dgm:cxn modelId="{5CC7D13D-C056-E946-9B0A-718B8BB5E545}" type="presParOf" srcId="{96A75025-97CF-5641-A02E-79B914AC8DEA}" destId="{3C4ABBFA-3815-5244-93CC-C59DDF4CB9A0}" srcOrd="2" destOrd="0" presId="urn:microsoft.com/office/officeart/2008/layout/HalfCircleOrganizationChart"/>
    <dgm:cxn modelId="{C01179FE-EB16-D340-B911-4481FA40FF36}" type="presParOf" srcId="{980EA546-4FDE-1C4A-897E-B3063E4424DE}" destId="{746FE71E-05AF-0C4B-AC17-3D2B6BCF9BEF}" srcOrd="8" destOrd="0" presId="urn:microsoft.com/office/officeart/2008/layout/HalfCircleOrganizationChart"/>
    <dgm:cxn modelId="{665FB724-A217-3B4D-AA4E-CA5FC2D89355}" type="presParOf" srcId="{980EA546-4FDE-1C4A-897E-B3063E4424DE}" destId="{2C81594A-59C0-0746-AB95-FD245729EE26}" srcOrd="9" destOrd="0" presId="urn:microsoft.com/office/officeart/2008/layout/HalfCircleOrganizationChart"/>
    <dgm:cxn modelId="{52ADF16A-0E45-5345-9EDF-A4F229706860}" type="presParOf" srcId="{2C81594A-59C0-0746-AB95-FD245729EE26}" destId="{ECF81BC6-6602-E34D-B6E4-B028D031CE51}" srcOrd="0" destOrd="0" presId="urn:microsoft.com/office/officeart/2008/layout/HalfCircleOrganizationChart"/>
    <dgm:cxn modelId="{DECFAB3A-AA9C-FD4F-BA86-473FFCA7AABB}" type="presParOf" srcId="{ECF81BC6-6602-E34D-B6E4-B028D031CE51}" destId="{D9D49761-23F0-074F-BA92-FC5C88F97FBB}" srcOrd="0" destOrd="0" presId="urn:microsoft.com/office/officeart/2008/layout/HalfCircleOrganizationChart"/>
    <dgm:cxn modelId="{739F4B2A-5092-5F42-B96F-C9EB665392FA}" type="presParOf" srcId="{ECF81BC6-6602-E34D-B6E4-B028D031CE51}" destId="{69ABA956-941B-D04D-9A94-E8D171D9DFC4}" srcOrd="1" destOrd="0" presId="urn:microsoft.com/office/officeart/2008/layout/HalfCircleOrganizationChart"/>
    <dgm:cxn modelId="{DE09C95F-44A6-3349-8548-5D0BB06AD127}" type="presParOf" srcId="{ECF81BC6-6602-E34D-B6E4-B028D031CE51}" destId="{7D2A36A5-660B-EA4B-BFD6-6EE509913AAA}" srcOrd="2" destOrd="0" presId="urn:microsoft.com/office/officeart/2008/layout/HalfCircleOrganizationChart"/>
    <dgm:cxn modelId="{5E81EFB1-A506-9C4D-86F8-EC18B80C5C4E}" type="presParOf" srcId="{ECF81BC6-6602-E34D-B6E4-B028D031CE51}" destId="{07F1AB4C-6160-4546-B0D8-08297E26A3D1}" srcOrd="3" destOrd="0" presId="urn:microsoft.com/office/officeart/2008/layout/HalfCircleOrganizationChart"/>
    <dgm:cxn modelId="{5D5F848D-240E-B740-A77D-84539334EBF2}" type="presParOf" srcId="{2C81594A-59C0-0746-AB95-FD245729EE26}" destId="{68A3A304-9455-A44F-B341-DF4919EDFB48}" srcOrd="1" destOrd="0" presId="urn:microsoft.com/office/officeart/2008/layout/HalfCircleOrganizationChart"/>
    <dgm:cxn modelId="{26C3B961-4A90-6044-A86E-49DB087D51CF}" type="presParOf" srcId="{2C81594A-59C0-0746-AB95-FD245729EE26}" destId="{A4890E67-A8FD-464E-AA37-F67EF125666E}" srcOrd="2" destOrd="0" presId="urn:microsoft.com/office/officeart/2008/layout/HalfCircleOrganizationChart"/>
    <dgm:cxn modelId="{062568CD-98D7-A544-8F22-A918D1F53A1C}" type="presParOf" srcId="{D1F6A372-B9DC-3642-8811-0B3ACC35E21C}" destId="{88BF2188-3E33-A246-9DE0-51B07B159620}"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EE4FCF-D59C-904E-BF0A-6F4B91E0335A}" type="doc">
      <dgm:prSet loTypeId="urn:microsoft.com/office/officeart/2005/8/layout/hierarchy2" loCatId="" qsTypeId="urn:microsoft.com/office/officeart/2005/8/quickstyle/simple1" qsCatId="simple" csTypeId="urn:microsoft.com/office/officeart/2005/8/colors/accent2_2" csCatId="accent2" phldr="1"/>
      <dgm:spPr/>
      <dgm:t>
        <a:bodyPr/>
        <a:lstStyle/>
        <a:p>
          <a:endParaRPr lang="en-GB"/>
        </a:p>
      </dgm:t>
    </dgm:pt>
    <dgm:pt modelId="{7C752847-A111-7B4E-90B8-D82B222D920E}">
      <dgm:prSet phldrT="[Text]"/>
      <dgm:spPr/>
      <dgm:t>
        <a:bodyPr/>
        <a:lstStyle/>
        <a:p>
          <a:r>
            <a:rPr lang="en-GB" dirty="0"/>
            <a:t>Against</a:t>
          </a:r>
        </a:p>
      </dgm:t>
    </dgm:pt>
    <dgm:pt modelId="{19355E6B-80AD-2849-8D5C-286867320C26}" type="parTrans" cxnId="{0593CB8A-7DF9-8042-9986-48F49ED24AFA}">
      <dgm:prSet/>
      <dgm:spPr/>
      <dgm:t>
        <a:bodyPr/>
        <a:lstStyle/>
        <a:p>
          <a:endParaRPr lang="en-GB"/>
        </a:p>
      </dgm:t>
    </dgm:pt>
    <dgm:pt modelId="{105A5189-0F2A-C442-A34A-F75203C4DBFF}" type="sibTrans" cxnId="{0593CB8A-7DF9-8042-9986-48F49ED24AFA}">
      <dgm:prSet/>
      <dgm:spPr/>
      <dgm:t>
        <a:bodyPr/>
        <a:lstStyle/>
        <a:p>
          <a:endParaRPr lang="en-GB"/>
        </a:p>
      </dgm:t>
    </dgm:pt>
    <dgm:pt modelId="{F53EDA2B-046B-3343-A468-53DF9FA9B47C}">
      <dgm:prSet phldrT="[Text]"/>
      <dgm:spPr/>
      <dgm:t>
        <a:bodyPr/>
        <a:lstStyle/>
        <a:p>
          <a:r>
            <a:rPr lang="en-GB" dirty="0"/>
            <a:t>Models don't need separate validation</a:t>
          </a:r>
        </a:p>
      </dgm:t>
    </dgm:pt>
    <dgm:pt modelId="{0C97C6D4-9BD0-8E41-9E98-1E93808E7B27}" type="parTrans" cxnId="{99DB11AF-3EF1-3343-8028-966120C4A574}">
      <dgm:prSet/>
      <dgm:spPr/>
      <dgm:t>
        <a:bodyPr/>
        <a:lstStyle/>
        <a:p>
          <a:endParaRPr lang="en-GB"/>
        </a:p>
      </dgm:t>
    </dgm:pt>
    <dgm:pt modelId="{0A6F78AA-72B2-0948-A0D7-DCBBAD1CE248}" type="sibTrans" cxnId="{99DB11AF-3EF1-3343-8028-966120C4A574}">
      <dgm:prSet/>
      <dgm:spPr/>
      <dgm:t>
        <a:bodyPr/>
        <a:lstStyle/>
        <a:p>
          <a:endParaRPr lang="en-GB"/>
        </a:p>
      </dgm:t>
    </dgm:pt>
    <dgm:pt modelId="{5C6123F9-1C59-5242-ACC4-87EE026464F2}">
      <dgm:prSet/>
      <dgm:spPr/>
      <dgm:t>
        <a:bodyPr/>
        <a:lstStyle/>
        <a:p>
          <a:r>
            <a:rPr lang="en-GB" dirty="0"/>
            <a:t>Automation</a:t>
          </a:r>
        </a:p>
      </dgm:t>
    </dgm:pt>
    <dgm:pt modelId="{226B24C5-3870-1C41-ACCD-644F6C5E3825}" type="parTrans" cxnId="{F3FEBD97-F36A-6D4E-97F5-1A48C508C185}">
      <dgm:prSet/>
      <dgm:spPr/>
      <dgm:t>
        <a:bodyPr/>
        <a:lstStyle/>
        <a:p>
          <a:endParaRPr lang="en-GB"/>
        </a:p>
      </dgm:t>
    </dgm:pt>
    <dgm:pt modelId="{FC21A512-6DD5-324B-BA3A-5937AE21ED38}" type="sibTrans" cxnId="{F3FEBD97-F36A-6D4E-97F5-1A48C508C185}">
      <dgm:prSet/>
      <dgm:spPr/>
      <dgm:t>
        <a:bodyPr/>
        <a:lstStyle/>
        <a:p>
          <a:endParaRPr lang="en-GB"/>
        </a:p>
      </dgm:t>
    </dgm:pt>
    <dgm:pt modelId="{9328745D-90D3-2E45-B21F-D10460738A91}">
      <dgm:prSet/>
      <dgm:spPr/>
      <dgm:t>
        <a:bodyPr/>
        <a:lstStyle/>
        <a:p>
          <a:r>
            <a:rPr lang="en-GB" dirty="0" err="1"/>
            <a:t>Ensembling</a:t>
          </a:r>
          <a:endParaRPr lang="en-GB" dirty="0"/>
        </a:p>
      </dgm:t>
    </dgm:pt>
    <dgm:pt modelId="{C619AB8D-3AE1-A346-AF45-44379A5E59A9}" type="parTrans" cxnId="{BAE31ABF-759D-BF45-BD32-732128262B62}">
      <dgm:prSet/>
      <dgm:spPr/>
      <dgm:t>
        <a:bodyPr/>
        <a:lstStyle/>
        <a:p>
          <a:endParaRPr lang="en-GB"/>
        </a:p>
      </dgm:t>
    </dgm:pt>
    <dgm:pt modelId="{DD8E1B2F-DF31-E248-906D-FD4F547FD17B}" type="sibTrans" cxnId="{BAE31ABF-759D-BF45-BD32-732128262B62}">
      <dgm:prSet/>
      <dgm:spPr/>
      <dgm:t>
        <a:bodyPr/>
        <a:lstStyle/>
        <a:p>
          <a:endParaRPr lang="en-GB"/>
        </a:p>
      </dgm:t>
    </dgm:pt>
    <dgm:pt modelId="{0A439E4B-A826-2740-991A-12303C39849A}">
      <dgm:prSet/>
      <dgm:spPr/>
      <dgm:t>
        <a:bodyPr/>
        <a:lstStyle/>
        <a:p>
          <a:r>
            <a:rPr lang="en-GB" dirty="0"/>
            <a:t>Tune for performance metrics</a:t>
          </a:r>
        </a:p>
      </dgm:t>
    </dgm:pt>
    <dgm:pt modelId="{60BE9A36-8B53-D147-905B-33B891F395CD}" type="parTrans" cxnId="{BE10B5A2-7DFD-6942-ACBD-6D768D6DB167}">
      <dgm:prSet/>
      <dgm:spPr/>
      <dgm:t>
        <a:bodyPr/>
        <a:lstStyle/>
        <a:p>
          <a:endParaRPr lang="en-GB"/>
        </a:p>
      </dgm:t>
    </dgm:pt>
    <dgm:pt modelId="{9F848C72-2A7D-2346-BFCF-49041E23C5E2}" type="sibTrans" cxnId="{BE10B5A2-7DFD-6942-ACBD-6D768D6DB167}">
      <dgm:prSet/>
      <dgm:spPr/>
      <dgm:t>
        <a:bodyPr/>
        <a:lstStyle/>
        <a:p>
          <a:endParaRPr lang="en-GB"/>
        </a:p>
      </dgm:t>
    </dgm:pt>
    <dgm:pt modelId="{CED4144D-509E-6B44-A5B3-10B637601E49}">
      <dgm:prSet/>
      <dgm:spPr/>
      <dgm:t>
        <a:bodyPr/>
        <a:lstStyle/>
        <a:p>
          <a:r>
            <a:rPr lang="en-GB" dirty="0"/>
            <a:t>Minimise fairness metrics</a:t>
          </a:r>
        </a:p>
      </dgm:t>
    </dgm:pt>
    <dgm:pt modelId="{7C5AB322-5EFB-3842-B594-0C36DD5CEA01}" type="parTrans" cxnId="{B96E728B-32AB-D14D-A9E1-D8D3248A6265}">
      <dgm:prSet/>
      <dgm:spPr/>
      <dgm:t>
        <a:bodyPr/>
        <a:lstStyle/>
        <a:p>
          <a:endParaRPr lang="en-GB"/>
        </a:p>
      </dgm:t>
    </dgm:pt>
    <dgm:pt modelId="{F6C8B72C-1D27-934E-89A8-C4B0687DCDD0}" type="sibTrans" cxnId="{B96E728B-32AB-D14D-A9E1-D8D3248A6265}">
      <dgm:prSet/>
      <dgm:spPr/>
      <dgm:t>
        <a:bodyPr/>
        <a:lstStyle/>
        <a:p>
          <a:endParaRPr lang="en-GB"/>
        </a:p>
      </dgm:t>
    </dgm:pt>
    <dgm:pt modelId="{6235C811-71FA-B042-8DF0-12C3DBE07D17}">
      <dgm:prSet/>
      <dgm:spPr/>
      <dgm:t>
        <a:bodyPr/>
        <a:lstStyle/>
        <a:p>
          <a:r>
            <a:rPr lang="en-GB" dirty="0"/>
            <a:t>Never precise enough</a:t>
          </a:r>
        </a:p>
      </dgm:t>
    </dgm:pt>
    <dgm:pt modelId="{359DA395-D241-3344-A320-C39D8F95CD97}" type="parTrans" cxnId="{2F4EA354-2E24-5F46-98C7-984C181843DC}">
      <dgm:prSet/>
      <dgm:spPr/>
      <dgm:t>
        <a:bodyPr/>
        <a:lstStyle/>
        <a:p>
          <a:endParaRPr lang="en-GB"/>
        </a:p>
      </dgm:t>
    </dgm:pt>
    <dgm:pt modelId="{7AA04A3C-1528-F244-AEF4-5D28EF9DDA7B}" type="sibTrans" cxnId="{2F4EA354-2E24-5F46-98C7-984C181843DC}">
      <dgm:prSet/>
      <dgm:spPr/>
      <dgm:t>
        <a:bodyPr/>
        <a:lstStyle/>
        <a:p>
          <a:endParaRPr lang="en-GB"/>
        </a:p>
      </dgm:t>
    </dgm:pt>
    <dgm:pt modelId="{657E31FD-5CC1-EA42-93E3-B8B7EA4F3F03}">
      <dgm:prSet/>
      <dgm:spPr/>
      <dgm:t>
        <a:bodyPr/>
        <a:lstStyle/>
        <a:p>
          <a:r>
            <a:rPr lang="en-GB" dirty="0"/>
            <a:t>All models are wrong</a:t>
          </a:r>
        </a:p>
      </dgm:t>
    </dgm:pt>
    <dgm:pt modelId="{9A5CA863-7479-2B43-B2BF-1265857FCB91}" type="parTrans" cxnId="{CA0FC993-1EC0-FC48-9663-9CD8716940AE}">
      <dgm:prSet/>
      <dgm:spPr/>
      <dgm:t>
        <a:bodyPr/>
        <a:lstStyle/>
        <a:p>
          <a:endParaRPr lang="en-GB"/>
        </a:p>
      </dgm:t>
    </dgm:pt>
    <dgm:pt modelId="{CAA0A2E9-D5A1-9146-B87A-8C550BCAD645}" type="sibTrans" cxnId="{CA0FC993-1EC0-FC48-9663-9CD8716940AE}">
      <dgm:prSet/>
      <dgm:spPr/>
      <dgm:t>
        <a:bodyPr/>
        <a:lstStyle/>
        <a:p>
          <a:endParaRPr lang="en-GB"/>
        </a:p>
      </dgm:t>
    </dgm:pt>
    <dgm:pt modelId="{2E15E2D7-631B-244C-ACF5-6A23DE73F44A}" type="pres">
      <dgm:prSet presAssocID="{69EE4FCF-D59C-904E-BF0A-6F4B91E0335A}" presName="diagram" presStyleCnt="0">
        <dgm:presLayoutVars>
          <dgm:chPref val="1"/>
          <dgm:dir/>
          <dgm:animOne val="branch"/>
          <dgm:animLvl val="lvl"/>
          <dgm:resizeHandles val="exact"/>
        </dgm:presLayoutVars>
      </dgm:prSet>
      <dgm:spPr/>
    </dgm:pt>
    <dgm:pt modelId="{17935819-E0CE-544A-B182-115249634F17}" type="pres">
      <dgm:prSet presAssocID="{7C752847-A111-7B4E-90B8-D82B222D920E}" presName="root1" presStyleCnt="0"/>
      <dgm:spPr/>
    </dgm:pt>
    <dgm:pt modelId="{5D6FC72F-9AAE-194F-A1A0-C8CC3F86F071}" type="pres">
      <dgm:prSet presAssocID="{7C752847-A111-7B4E-90B8-D82B222D920E}" presName="LevelOneTextNode" presStyleLbl="node0" presStyleIdx="0" presStyleCnt="1">
        <dgm:presLayoutVars>
          <dgm:chPref val="3"/>
        </dgm:presLayoutVars>
      </dgm:prSet>
      <dgm:spPr/>
    </dgm:pt>
    <dgm:pt modelId="{7D782AA9-EAB2-424D-84E8-4B6F16BC5872}" type="pres">
      <dgm:prSet presAssocID="{7C752847-A111-7B4E-90B8-D82B222D920E}" presName="level2hierChild" presStyleCnt="0"/>
      <dgm:spPr/>
    </dgm:pt>
    <dgm:pt modelId="{02465D74-8BFE-BB4E-B64B-2B1CE0099505}" type="pres">
      <dgm:prSet presAssocID="{0C97C6D4-9BD0-8E41-9E98-1E93808E7B27}" presName="conn2-1" presStyleLbl="parChTrans1D2" presStyleIdx="0" presStyleCnt="3"/>
      <dgm:spPr/>
    </dgm:pt>
    <dgm:pt modelId="{3625B950-70F4-C442-81EE-B98FABAC63AA}" type="pres">
      <dgm:prSet presAssocID="{0C97C6D4-9BD0-8E41-9E98-1E93808E7B27}" presName="connTx" presStyleLbl="parChTrans1D2" presStyleIdx="0" presStyleCnt="3"/>
      <dgm:spPr/>
    </dgm:pt>
    <dgm:pt modelId="{B43B7B62-7519-1E4E-9780-B8DAFD3D2FE2}" type="pres">
      <dgm:prSet presAssocID="{F53EDA2B-046B-3343-A468-53DF9FA9B47C}" presName="root2" presStyleCnt="0"/>
      <dgm:spPr/>
    </dgm:pt>
    <dgm:pt modelId="{37CCFAAB-3464-F449-A4AE-76855EDE0826}" type="pres">
      <dgm:prSet presAssocID="{F53EDA2B-046B-3343-A468-53DF9FA9B47C}" presName="LevelTwoTextNode" presStyleLbl="node2" presStyleIdx="0" presStyleCnt="3">
        <dgm:presLayoutVars>
          <dgm:chPref val="3"/>
        </dgm:presLayoutVars>
      </dgm:prSet>
      <dgm:spPr/>
    </dgm:pt>
    <dgm:pt modelId="{184A7DDA-AB86-CF4E-9111-FE5A950FFD5F}" type="pres">
      <dgm:prSet presAssocID="{F53EDA2B-046B-3343-A468-53DF9FA9B47C}" presName="level3hierChild" presStyleCnt="0"/>
      <dgm:spPr/>
    </dgm:pt>
    <dgm:pt modelId="{4963C4FC-A4DD-574E-BEA3-C5DCC3F81E80}" type="pres">
      <dgm:prSet presAssocID="{C619AB8D-3AE1-A346-AF45-44379A5E59A9}" presName="conn2-1" presStyleLbl="parChTrans1D3" presStyleIdx="0" presStyleCnt="4"/>
      <dgm:spPr/>
    </dgm:pt>
    <dgm:pt modelId="{6D7D16FF-023C-2E44-B780-B60314F8A8D5}" type="pres">
      <dgm:prSet presAssocID="{C619AB8D-3AE1-A346-AF45-44379A5E59A9}" presName="connTx" presStyleLbl="parChTrans1D3" presStyleIdx="0" presStyleCnt="4"/>
      <dgm:spPr/>
    </dgm:pt>
    <dgm:pt modelId="{AD9F1E28-D1DE-154D-9CFE-AA7586D77D4A}" type="pres">
      <dgm:prSet presAssocID="{9328745D-90D3-2E45-B21F-D10460738A91}" presName="root2" presStyleCnt="0"/>
      <dgm:spPr/>
    </dgm:pt>
    <dgm:pt modelId="{8B8D613F-EE16-4849-86D8-87B1B753005D}" type="pres">
      <dgm:prSet presAssocID="{9328745D-90D3-2E45-B21F-D10460738A91}" presName="LevelTwoTextNode" presStyleLbl="node3" presStyleIdx="0" presStyleCnt="4">
        <dgm:presLayoutVars>
          <dgm:chPref val="3"/>
        </dgm:presLayoutVars>
      </dgm:prSet>
      <dgm:spPr/>
    </dgm:pt>
    <dgm:pt modelId="{F774F718-ADB2-4D46-8827-AC84E0FAB06F}" type="pres">
      <dgm:prSet presAssocID="{9328745D-90D3-2E45-B21F-D10460738A91}" presName="level3hierChild" presStyleCnt="0"/>
      <dgm:spPr/>
    </dgm:pt>
    <dgm:pt modelId="{A7452A17-63AC-9049-802A-BD1F215C57E7}" type="pres">
      <dgm:prSet presAssocID="{359DA395-D241-3344-A320-C39D8F95CD97}" presName="conn2-1" presStyleLbl="parChTrans1D3" presStyleIdx="1" presStyleCnt="4"/>
      <dgm:spPr/>
    </dgm:pt>
    <dgm:pt modelId="{96D053BF-3DFC-F343-8A7F-0053D323AC29}" type="pres">
      <dgm:prSet presAssocID="{359DA395-D241-3344-A320-C39D8F95CD97}" presName="connTx" presStyleLbl="parChTrans1D3" presStyleIdx="1" presStyleCnt="4"/>
      <dgm:spPr/>
    </dgm:pt>
    <dgm:pt modelId="{B1D52B79-B43A-4A41-9621-391C4DC5299F}" type="pres">
      <dgm:prSet presAssocID="{6235C811-71FA-B042-8DF0-12C3DBE07D17}" presName="root2" presStyleCnt="0"/>
      <dgm:spPr/>
    </dgm:pt>
    <dgm:pt modelId="{1F44BEE2-858E-BE46-BB6B-0B9D1F98DC6F}" type="pres">
      <dgm:prSet presAssocID="{6235C811-71FA-B042-8DF0-12C3DBE07D17}" presName="LevelTwoTextNode" presStyleLbl="node3" presStyleIdx="1" presStyleCnt="4">
        <dgm:presLayoutVars>
          <dgm:chPref val="3"/>
        </dgm:presLayoutVars>
      </dgm:prSet>
      <dgm:spPr/>
    </dgm:pt>
    <dgm:pt modelId="{2A698ACB-80F1-6A48-8542-3E4923DA161C}" type="pres">
      <dgm:prSet presAssocID="{6235C811-71FA-B042-8DF0-12C3DBE07D17}" presName="level3hierChild" presStyleCnt="0"/>
      <dgm:spPr/>
    </dgm:pt>
    <dgm:pt modelId="{C7CAA57A-FD6D-574B-873C-3FC46454968F}" type="pres">
      <dgm:prSet presAssocID="{226B24C5-3870-1C41-ACCD-644F6C5E3825}" presName="conn2-1" presStyleLbl="parChTrans1D2" presStyleIdx="1" presStyleCnt="3"/>
      <dgm:spPr/>
    </dgm:pt>
    <dgm:pt modelId="{6DCBE111-40C1-924F-A220-5C8835C1DCFF}" type="pres">
      <dgm:prSet presAssocID="{226B24C5-3870-1C41-ACCD-644F6C5E3825}" presName="connTx" presStyleLbl="parChTrans1D2" presStyleIdx="1" presStyleCnt="3"/>
      <dgm:spPr/>
    </dgm:pt>
    <dgm:pt modelId="{B388AA77-AB83-924B-BEC7-182CDA537CEB}" type="pres">
      <dgm:prSet presAssocID="{5C6123F9-1C59-5242-ACC4-87EE026464F2}" presName="root2" presStyleCnt="0"/>
      <dgm:spPr/>
    </dgm:pt>
    <dgm:pt modelId="{5D6645D1-D485-E64F-8077-514D84264669}" type="pres">
      <dgm:prSet presAssocID="{5C6123F9-1C59-5242-ACC4-87EE026464F2}" presName="LevelTwoTextNode" presStyleLbl="node2" presStyleIdx="1" presStyleCnt="3">
        <dgm:presLayoutVars>
          <dgm:chPref val="3"/>
        </dgm:presLayoutVars>
      </dgm:prSet>
      <dgm:spPr/>
    </dgm:pt>
    <dgm:pt modelId="{FFE8AEF4-7054-D04E-8860-830801932FAF}" type="pres">
      <dgm:prSet presAssocID="{5C6123F9-1C59-5242-ACC4-87EE026464F2}" presName="level3hierChild" presStyleCnt="0"/>
      <dgm:spPr/>
    </dgm:pt>
    <dgm:pt modelId="{F0D32735-8BE1-3D4C-A731-CBE849B85D69}" type="pres">
      <dgm:prSet presAssocID="{60BE9A36-8B53-D147-905B-33B891F395CD}" presName="conn2-1" presStyleLbl="parChTrans1D3" presStyleIdx="2" presStyleCnt="4"/>
      <dgm:spPr/>
    </dgm:pt>
    <dgm:pt modelId="{2D69D96F-1316-CB48-9F7F-C1BB1454CD6F}" type="pres">
      <dgm:prSet presAssocID="{60BE9A36-8B53-D147-905B-33B891F395CD}" presName="connTx" presStyleLbl="parChTrans1D3" presStyleIdx="2" presStyleCnt="4"/>
      <dgm:spPr/>
    </dgm:pt>
    <dgm:pt modelId="{296851AD-E71F-3347-B8EC-36BE46DF109B}" type="pres">
      <dgm:prSet presAssocID="{0A439E4B-A826-2740-991A-12303C39849A}" presName="root2" presStyleCnt="0"/>
      <dgm:spPr/>
    </dgm:pt>
    <dgm:pt modelId="{8DD7EB8A-DB17-3048-98E8-E687DA03A0C3}" type="pres">
      <dgm:prSet presAssocID="{0A439E4B-A826-2740-991A-12303C39849A}" presName="LevelTwoTextNode" presStyleLbl="node3" presStyleIdx="2" presStyleCnt="4">
        <dgm:presLayoutVars>
          <dgm:chPref val="3"/>
        </dgm:presLayoutVars>
      </dgm:prSet>
      <dgm:spPr/>
    </dgm:pt>
    <dgm:pt modelId="{D09C556B-5E31-DE49-94C0-FE7BBAB46ED5}" type="pres">
      <dgm:prSet presAssocID="{0A439E4B-A826-2740-991A-12303C39849A}" presName="level3hierChild" presStyleCnt="0"/>
      <dgm:spPr/>
    </dgm:pt>
    <dgm:pt modelId="{EBFEBCD8-5CC6-F94C-AA53-52BEFAEA7392}" type="pres">
      <dgm:prSet presAssocID="{7C5AB322-5EFB-3842-B594-0C36DD5CEA01}" presName="conn2-1" presStyleLbl="parChTrans1D3" presStyleIdx="3" presStyleCnt="4"/>
      <dgm:spPr/>
    </dgm:pt>
    <dgm:pt modelId="{FC9C60E7-292A-5F43-B768-512CD58C15D3}" type="pres">
      <dgm:prSet presAssocID="{7C5AB322-5EFB-3842-B594-0C36DD5CEA01}" presName="connTx" presStyleLbl="parChTrans1D3" presStyleIdx="3" presStyleCnt="4"/>
      <dgm:spPr/>
    </dgm:pt>
    <dgm:pt modelId="{8FBC8D30-5F70-3047-98ED-E03873E83F61}" type="pres">
      <dgm:prSet presAssocID="{CED4144D-509E-6B44-A5B3-10B637601E49}" presName="root2" presStyleCnt="0"/>
      <dgm:spPr/>
    </dgm:pt>
    <dgm:pt modelId="{ED07F895-F1C9-6B46-B80C-B4E45CEF5D1D}" type="pres">
      <dgm:prSet presAssocID="{CED4144D-509E-6B44-A5B3-10B637601E49}" presName="LevelTwoTextNode" presStyleLbl="node3" presStyleIdx="3" presStyleCnt="4">
        <dgm:presLayoutVars>
          <dgm:chPref val="3"/>
        </dgm:presLayoutVars>
      </dgm:prSet>
      <dgm:spPr/>
    </dgm:pt>
    <dgm:pt modelId="{797B8567-D44B-4343-87AF-6F1BA250950A}" type="pres">
      <dgm:prSet presAssocID="{CED4144D-509E-6B44-A5B3-10B637601E49}" presName="level3hierChild" presStyleCnt="0"/>
      <dgm:spPr/>
    </dgm:pt>
    <dgm:pt modelId="{4857118D-5F8B-4444-8F1B-B6FD507011A3}" type="pres">
      <dgm:prSet presAssocID="{9A5CA863-7479-2B43-B2BF-1265857FCB91}" presName="conn2-1" presStyleLbl="parChTrans1D2" presStyleIdx="2" presStyleCnt="3"/>
      <dgm:spPr/>
    </dgm:pt>
    <dgm:pt modelId="{8325A2DB-196B-8144-858C-3E24B54C4C76}" type="pres">
      <dgm:prSet presAssocID="{9A5CA863-7479-2B43-B2BF-1265857FCB91}" presName="connTx" presStyleLbl="parChTrans1D2" presStyleIdx="2" presStyleCnt="3"/>
      <dgm:spPr/>
    </dgm:pt>
    <dgm:pt modelId="{D7640F38-F03A-E741-9F32-7005E8681056}" type="pres">
      <dgm:prSet presAssocID="{657E31FD-5CC1-EA42-93E3-B8B7EA4F3F03}" presName="root2" presStyleCnt="0"/>
      <dgm:spPr/>
    </dgm:pt>
    <dgm:pt modelId="{C5F08079-7561-CF41-AD81-106E96BF8326}" type="pres">
      <dgm:prSet presAssocID="{657E31FD-5CC1-EA42-93E3-B8B7EA4F3F03}" presName="LevelTwoTextNode" presStyleLbl="node2" presStyleIdx="2" presStyleCnt="3">
        <dgm:presLayoutVars>
          <dgm:chPref val="3"/>
        </dgm:presLayoutVars>
      </dgm:prSet>
      <dgm:spPr/>
    </dgm:pt>
    <dgm:pt modelId="{D77B6CE9-907C-6249-930F-1E91F20761C5}" type="pres">
      <dgm:prSet presAssocID="{657E31FD-5CC1-EA42-93E3-B8B7EA4F3F03}" presName="level3hierChild" presStyleCnt="0"/>
      <dgm:spPr/>
    </dgm:pt>
  </dgm:ptLst>
  <dgm:cxnLst>
    <dgm:cxn modelId="{0BA2361A-1506-5646-A025-5EA3BECCCE4E}" type="presOf" srcId="{5C6123F9-1C59-5242-ACC4-87EE026464F2}" destId="{5D6645D1-D485-E64F-8077-514D84264669}" srcOrd="0" destOrd="0" presId="urn:microsoft.com/office/officeart/2005/8/layout/hierarchy2"/>
    <dgm:cxn modelId="{EFE96D1C-13A9-9C46-B261-7AAE3D24280D}" type="presOf" srcId="{C619AB8D-3AE1-A346-AF45-44379A5E59A9}" destId="{4963C4FC-A4DD-574E-BEA3-C5DCC3F81E80}" srcOrd="0" destOrd="0" presId="urn:microsoft.com/office/officeart/2005/8/layout/hierarchy2"/>
    <dgm:cxn modelId="{9AEE3A24-82C5-2E48-99DF-27D1B4A3925C}" type="presOf" srcId="{657E31FD-5CC1-EA42-93E3-B8B7EA4F3F03}" destId="{C5F08079-7561-CF41-AD81-106E96BF8326}" srcOrd="0" destOrd="0" presId="urn:microsoft.com/office/officeart/2005/8/layout/hierarchy2"/>
    <dgm:cxn modelId="{C5A2C028-417E-EC42-BE5F-934470D2A1E5}" type="presOf" srcId="{CED4144D-509E-6B44-A5B3-10B637601E49}" destId="{ED07F895-F1C9-6B46-B80C-B4E45CEF5D1D}" srcOrd="0" destOrd="0" presId="urn:microsoft.com/office/officeart/2005/8/layout/hierarchy2"/>
    <dgm:cxn modelId="{DB9DAA32-DF78-DB44-BE72-53CD9BFC4ADA}" type="presOf" srcId="{7C5AB322-5EFB-3842-B594-0C36DD5CEA01}" destId="{EBFEBCD8-5CC6-F94C-AA53-52BEFAEA7392}" srcOrd="0" destOrd="0" presId="urn:microsoft.com/office/officeart/2005/8/layout/hierarchy2"/>
    <dgm:cxn modelId="{9B63F334-A604-784A-9D82-3D6D8E642E88}" type="presOf" srcId="{7C5AB322-5EFB-3842-B594-0C36DD5CEA01}" destId="{FC9C60E7-292A-5F43-B768-512CD58C15D3}" srcOrd="1" destOrd="0" presId="urn:microsoft.com/office/officeart/2005/8/layout/hierarchy2"/>
    <dgm:cxn modelId="{E13EC746-D1F5-4649-A07E-A9F387DC6EE5}" type="presOf" srcId="{60BE9A36-8B53-D147-905B-33B891F395CD}" destId="{F0D32735-8BE1-3D4C-A731-CBE849B85D69}" srcOrd="0" destOrd="0" presId="urn:microsoft.com/office/officeart/2005/8/layout/hierarchy2"/>
    <dgm:cxn modelId="{4E629F49-6DD9-7E4A-933A-80DE0FDB155C}" type="presOf" srcId="{C619AB8D-3AE1-A346-AF45-44379A5E59A9}" destId="{6D7D16FF-023C-2E44-B780-B60314F8A8D5}" srcOrd="1" destOrd="0" presId="urn:microsoft.com/office/officeart/2005/8/layout/hierarchy2"/>
    <dgm:cxn modelId="{78B64A4B-9DC8-944B-BDCE-E3A087119BCE}" type="presOf" srcId="{7C752847-A111-7B4E-90B8-D82B222D920E}" destId="{5D6FC72F-9AAE-194F-A1A0-C8CC3F86F071}" srcOrd="0" destOrd="0" presId="urn:microsoft.com/office/officeart/2005/8/layout/hierarchy2"/>
    <dgm:cxn modelId="{4128AB52-D167-6847-8783-446B1DF417B3}" type="presOf" srcId="{226B24C5-3870-1C41-ACCD-644F6C5E3825}" destId="{6DCBE111-40C1-924F-A220-5C8835C1DCFF}" srcOrd="1" destOrd="0" presId="urn:microsoft.com/office/officeart/2005/8/layout/hierarchy2"/>
    <dgm:cxn modelId="{1B4A3C54-263D-5142-850A-4C9732C24E46}" type="presOf" srcId="{0C97C6D4-9BD0-8E41-9E98-1E93808E7B27}" destId="{02465D74-8BFE-BB4E-B64B-2B1CE0099505}" srcOrd="0" destOrd="0" presId="urn:microsoft.com/office/officeart/2005/8/layout/hierarchy2"/>
    <dgm:cxn modelId="{2F4EA354-2E24-5F46-98C7-984C181843DC}" srcId="{F53EDA2B-046B-3343-A468-53DF9FA9B47C}" destId="{6235C811-71FA-B042-8DF0-12C3DBE07D17}" srcOrd="1" destOrd="0" parTransId="{359DA395-D241-3344-A320-C39D8F95CD97}" sibTransId="{7AA04A3C-1528-F244-AEF4-5D28EF9DDA7B}"/>
    <dgm:cxn modelId="{95557459-7F36-CD45-A94C-DA8FB3D03DD0}" type="presOf" srcId="{69EE4FCF-D59C-904E-BF0A-6F4B91E0335A}" destId="{2E15E2D7-631B-244C-ACF5-6A23DE73F44A}" srcOrd="0" destOrd="0" presId="urn:microsoft.com/office/officeart/2005/8/layout/hierarchy2"/>
    <dgm:cxn modelId="{0593CB8A-7DF9-8042-9986-48F49ED24AFA}" srcId="{69EE4FCF-D59C-904E-BF0A-6F4B91E0335A}" destId="{7C752847-A111-7B4E-90B8-D82B222D920E}" srcOrd="0" destOrd="0" parTransId="{19355E6B-80AD-2849-8D5C-286867320C26}" sibTransId="{105A5189-0F2A-C442-A34A-F75203C4DBFF}"/>
    <dgm:cxn modelId="{B96E728B-32AB-D14D-A9E1-D8D3248A6265}" srcId="{5C6123F9-1C59-5242-ACC4-87EE026464F2}" destId="{CED4144D-509E-6B44-A5B3-10B637601E49}" srcOrd="1" destOrd="0" parTransId="{7C5AB322-5EFB-3842-B594-0C36DD5CEA01}" sibTransId="{F6C8B72C-1D27-934E-89A8-C4B0687DCDD0}"/>
    <dgm:cxn modelId="{822D878F-C012-6941-8534-F72CE17D6746}" type="presOf" srcId="{9A5CA863-7479-2B43-B2BF-1265857FCB91}" destId="{4857118D-5F8B-4444-8F1B-B6FD507011A3}" srcOrd="0" destOrd="0" presId="urn:microsoft.com/office/officeart/2005/8/layout/hierarchy2"/>
    <dgm:cxn modelId="{CA0FC993-1EC0-FC48-9663-9CD8716940AE}" srcId="{7C752847-A111-7B4E-90B8-D82B222D920E}" destId="{657E31FD-5CC1-EA42-93E3-B8B7EA4F3F03}" srcOrd="2" destOrd="0" parTransId="{9A5CA863-7479-2B43-B2BF-1265857FCB91}" sibTransId="{CAA0A2E9-D5A1-9146-B87A-8C550BCAD645}"/>
    <dgm:cxn modelId="{6ADEDE94-3AFB-6348-9C94-9913DF6F34C7}" type="presOf" srcId="{9A5CA863-7479-2B43-B2BF-1265857FCB91}" destId="{8325A2DB-196B-8144-858C-3E24B54C4C76}" srcOrd="1" destOrd="0" presId="urn:microsoft.com/office/officeart/2005/8/layout/hierarchy2"/>
    <dgm:cxn modelId="{F3FEBD97-F36A-6D4E-97F5-1A48C508C185}" srcId="{7C752847-A111-7B4E-90B8-D82B222D920E}" destId="{5C6123F9-1C59-5242-ACC4-87EE026464F2}" srcOrd="1" destOrd="0" parTransId="{226B24C5-3870-1C41-ACCD-644F6C5E3825}" sibTransId="{FC21A512-6DD5-324B-BA3A-5937AE21ED38}"/>
    <dgm:cxn modelId="{BE10B5A2-7DFD-6942-ACBD-6D768D6DB167}" srcId="{5C6123F9-1C59-5242-ACC4-87EE026464F2}" destId="{0A439E4B-A826-2740-991A-12303C39849A}" srcOrd="0" destOrd="0" parTransId="{60BE9A36-8B53-D147-905B-33B891F395CD}" sibTransId="{9F848C72-2A7D-2346-BFCF-49041E23C5E2}"/>
    <dgm:cxn modelId="{99DB11AF-3EF1-3343-8028-966120C4A574}" srcId="{7C752847-A111-7B4E-90B8-D82B222D920E}" destId="{F53EDA2B-046B-3343-A468-53DF9FA9B47C}" srcOrd="0" destOrd="0" parTransId="{0C97C6D4-9BD0-8E41-9E98-1E93808E7B27}" sibTransId="{0A6F78AA-72B2-0948-A0D7-DCBBAD1CE248}"/>
    <dgm:cxn modelId="{F9D5F4B3-3EED-3045-8DED-3048332283BC}" type="presOf" srcId="{359DA395-D241-3344-A320-C39D8F95CD97}" destId="{96D053BF-3DFC-F343-8A7F-0053D323AC29}" srcOrd="1" destOrd="0" presId="urn:microsoft.com/office/officeart/2005/8/layout/hierarchy2"/>
    <dgm:cxn modelId="{BAE31ABF-759D-BF45-BD32-732128262B62}" srcId="{F53EDA2B-046B-3343-A468-53DF9FA9B47C}" destId="{9328745D-90D3-2E45-B21F-D10460738A91}" srcOrd="0" destOrd="0" parTransId="{C619AB8D-3AE1-A346-AF45-44379A5E59A9}" sibTransId="{DD8E1B2F-DF31-E248-906D-FD4F547FD17B}"/>
    <dgm:cxn modelId="{03D43CCB-A704-1246-AA67-E0C86D9761A7}" type="presOf" srcId="{359DA395-D241-3344-A320-C39D8F95CD97}" destId="{A7452A17-63AC-9049-802A-BD1F215C57E7}" srcOrd="0" destOrd="0" presId="urn:microsoft.com/office/officeart/2005/8/layout/hierarchy2"/>
    <dgm:cxn modelId="{EFE59FCB-F4A8-EE4D-A6CB-0F5878608A9A}" type="presOf" srcId="{6235C811-71FA-B042-8DF0-12C3DBE07D17}" destId="{1F44BEE2-858E-BE46-BB6B-0B9D1F98DC6F}" srcOrd="0" destOrd="0" presId="urn:microsoft.com/office/officeart/2005/8/layout/hierarchy2"/>
    <dgm:cxn modelId="{043270D1-0305-704A-96D2-CBCCEEFF394C}" type="presOf" srcId="{0C97C6D4-9BD0-8E41-9E98-1E93808E7B27}" destId="{3625B950-70F4-C442-81EE-B98FABAC63AA}" srcOrd="1" destOrd="0" presId="urn:microsoft.com/office/officeart/2005/8/layout/hierarchy2"/>
    <dgm:cxn modelId="{1E66DED6-11B0-D64A-B18E-AC8A524B94A3}" type="presOf" srcId="{0A439E4B-A826-2740-991A-12303C39849A}" destId="{8DD7EB8A-DB17-3048-98E8-E687DA03A0C3}" srcOrd="0" destOrd="0" presId="urn:microsoft.com/office/officeart/2005/8/layout/hierarchy2"/>
    <dgm:cxn modelId="{58C0B9DB-62C3-224B-8FCD-DFC90785FC7E}" type="presOf" srcId="{9328745D-90D3-2E45-B21F-D10460738A91}" destId="{8B8D613F-EE16-4849-86D8-87B1B753005D}" srcOrd="0" destOrd="0" presId="urn:microsoft.com/office/officeart/2005/8/layout/hierarchy2"/>
    <dgm:cxn modelId="{0F049EE3-D67B-1B42-8A3B-BC3FE6E847E2}" type="presOf" srcId="{60BE9A36-8B53-D147-905B-33B891F395CD}" destId="{2D69D96F-1316-CB48-9F7F-C1BB1454CD6F}" srcOrd="1" destOrd="0" presId="urn:microsoft.com/office/officeart/2005/8/layout/hierarchy2"/>
    <dgm:cxn modelId="{C0FE20EF-3C86-044B-B125-9DDA7759B718}" type="presOf" srcId="{226B24C5-3870-1C41-ACCD-644F6C5E3825}" destId="{C7CAA57A-FD6D-574B-873C-3FC46454968F}" srcOrd="0" destOrd="0" presId="urn:microsoft.com/office/officeart/2005/8/layout/hierarchy2"/>
    <dgm:cxn modelId="{4B2853F0-C6E5-854D-BA49-7B701F2DAA25}" type="presOf" srcId="{F53EDA2B-046B-3343-A468-53DF9FA9B47C}" destId="{37CCFAAB-3464-F449-A4AE-76855EDE0826}" srcOrd="0" destOrd="0" presId="urn:microsoft.com/office/officeart/2005/8/layout/hierarchy2"/>
    <dgm:cxn modelId="{99DFF93E-4263-4647-BDE4-2DB0EC5B3645}" type="presParOf" srcId="{2E15E2D7-631B-244C-ACF5-6A23DE73F44A}" destId="{17935819-E0CE-544A-B182-115249634F17}" srcOrd="0" destOrd="0" presId="urn:microsoft.com/office/officeart/2005/8/layout/hierarchy2"/>
    <dgm:cxn modelId="{5138638B-6059-1F43-A046-8628B786A770}" type="presParOf" srcId="{17935819-E0CE-544A-B182-115249634F17}" destId="{5D6FC72F-9AAE-194F-A1A0-C8CC3F86F071}" srcOrd="0" destOrd="0" presId="urn:microsoft.com/office/officeart/2005/8/layout/hierarchy2"/>
    <dgm:cxn modelId="{A3250CBA-0D64-5E4E-A805-B76D19B9CA0F}" type="presParOf" srcId="{17935819-E0CE-544A-B182-115249634F17}" destId="{7D782AA9-EAB2-424D-84E8-4B6F16BC5872}" srcOrd="1" destOrd="0" presId="urn:microsoft.com/office/officeart/2005/8/layout/hierarchy2"/>
    <dgm:cxn modelId="{4F19353E-860A-8140-B4C0-784751E8F788}" type="presParOf" srcId="{7D782AA9-EAB2-424D-84E8-4B6F16BC5872}" destId="{02465D74-8BFE-BB4E-B64B-2B1CE0099505}" srcOrd="0" destOrd="0" presId="urn:microsoft.com/office/officeart/2005/8/layout/hierarchy2"/>
    <dgm:cxn modelId="{CF6FD928-80AA-7B48-8061-91AD6A8F2789}" type="presParOf" srcId="{02465D74-8BFE-BB4E-B64B-2B1CE0099505}" destId="{3625B950-70F4-C442-81EE-B98FABAC63AA}" srcOrd="0" destOrd="0" presId="urn:microsoft.com/office/officeart/2005/8/layout/hierarchy2"/>
    <dgm:cxn modelId="{95D549A5-A91C-5942-8CD5-157050A5364C}" type="presParOf" srcId="{7D782AA9-EAB2-424D-84E8-4B6F16BC5872}" destId="{B43B7B62-7519-1E4E-9780-B8DAFD3D2FE2}" srcOrd="1" destOrd="0" presId="urn:microsoft.com/office/officeart/2005/8/layout/hierarchy2"/>
    <dgm:cxn modelId="{90B1C466-3FED-C94F-9750-6A8462518ACC}" type="presParOf" srcId="{B43B7B62-7519-1E4E-9780-B8DAFD3D2FE2}" destId="{37CCFAAB-3464-F449-A4AE-76855EDE0826}" srcOrd="0" destOrd="0" presId="urn:microsoft.com/office/officeart/2005/8/layout/hierarchy2"/>
    <dgm:cxn modelId="{EBC42B26-21D0-7741-B4C5-6FCB5D160F9F}" type="presParOf" srcId="{B43B7B62-7519-1E4E-9780-B8DAFD3D2FE2}" destId="{184A7DDA-AB86-CF4E-9111-FE5A950FFD5F}" srcOrd="1" destOrd="0" presId="urn:microsoft.com/office/officeart/2005/8/layout/hierarchy2"/>
    <dgm:cxn modelId="{416F158F-CFB6-7D42-82FE-79E66E7875F8}" type="presParOf" srcId="{184A7DDA-AB86-CF4E-9111-FE5A950FFD5F}" destId="{4963C4FC-A4DD-574E-BEA3-C5DCC3F81E80}" srcOrd="0" destOrd="0" presId="urn:microsoft.com/office/officeart/2005/8/layout/hierarchy2"/>
    <dgm:cxn modelId="{AA247E02-C1EA-294F-9E9E-ED60D28C3A7E}" type="presParOf" srcId="{4963C4FC-A4DD-574E-BEA3-C5DCC3F81E80}" destId="{6D7D16FF-023C-2E44-B780-B60314F8A8D5}" srcOrd="0" destOrd="0" presId="urn:microsoft.com/office/officeart/2005/8/layout/hierarchy2"/>
    <dgm:cxn modelId="{F5C87456-66D6-C346-BC01-E256BE9285C5}" type="presParOf" srcId="{184A7DDA-AB86-CF4E-9111-FE5A950FFD5F}" destId="{AD9F1E28-D1DE-154D-9CFE-AA7586D77D4A}" srcOrd="1" destOrd="0" presId="urn:microsoft.com/office/officeart/2005/8/layout/hierarchy2"/>
    <dgm:cxn modelId="{C8EB9F3C-CBE8-6F4E-9EBD-B1919E36200E}" type="presParOf" srcId="{AD9F1E28-D1DE-154D-9CFE-AA7586D77D4A}" destId="{8B8D613F-EE16-4849-86D8-87B1B753005D}" srcOrd="0" destOrd="0" presId="urn:microsoft.com/office/officeart/2005/8/layout/hierarchy2"/>
    <dgm:cxn modelId="{7B845BBA-50C6-4143-B156-8B88A7A94AC8}" type="presParOf" srcId="{AD9F1E28-D1DE-154D-9CFE-AA7586D77D4A}" destId="{F774F718-ADB2-4D46-8827-AC84E0FAB06F}" srcOrd="1" destOrd="0" presId="urn:microsoft.com/office/officeart/2005/8/layout/hierarchy2"/>
    <dgm:cxn modelId="{5C1AD01D-91B2-0945-A235-83D309455E45}" type="presParOf" srcId="{184A7DDA-AB86-CF4E-9111-FE5A950FFD5F}" destId="{A7452A17-63AC-9049-802A-BD1F215C57E7}" srcOrd="2" destOrd="0" presId="urn:microsoft.com/office/officeart/2005/8/layout/hierarchy2"/>
    <dgm:cxn modelId="{289A3DC8-7FC7-1041-8362-0076E7626ED0}" type="presParOf" srcId="{A7452A17-63AC-9049-802A-BD1F215C57E7}" destId="{96D053BF-3DFC-F343-8A7F-0053D323AC29}" srcOrd="0" destOrd="0" presId="urn:microsoft.com/office/officeart/2005/8/layout/hierarchy2"/>
    <dgm:cxn modelId="{481DD50C-19E7-EE49-9172-19F8A5DB469C}" type="presParOf" srcId="{184A7DDA-AB86-CF4E-9111-FE5A950FFD5F}" destId="{B1D52B79-B43A-4A41-9621-391C4DC5299F}" srcOrd="3" destOrd="0" presId="urn:microsoft.com/office/officeart/2005/8/layout/hierarchy2"/>
    <dgm:cxn modelId="{73A145EC-EF34-F54E-8812-25572549AD43}" type="presParOf" srcId="{B1D52B79-B43A-4A41-9621-391C4DC5299F}" destId="{1F44BEE2-858E-BE46-BB6B-0B9D1F98DC6F}" srcOrd="0" destOrd="0" presId="urn:microsoft.com/office/officeart/2005/8/layout/hierarchy2"/>
    <dgm:cxn modelId="{A6F972E4-DB73-A545-BF31-48DB22C291CA}" type="presParOf" srcId="{B1D52B79-B43A-4A41-9621-391C4DC5299F}" destId="{2A698ACB-80F1-6A48-8542-3E4923DA161C}" srcOrd="1" destOrd="0" presId="urn:microsoft.com/office/officeart/2005/8/layout/hierarchy2"/>
    <dgm:cxn modelId="{4417BC52-14EA-1B4D-BD7F-4BD0BFD56CF2}" type="presParOf" srcId="{7D782AA9-EAB2-424D-84E8-4B6F16BC5872}" destId="{C7CAA57A-FD6D-574B-873C-3FC46454968F}" srcOrd="2" destOrd="0" presId="urn:microsoft.com/office/officeart/2005/8/layout/hierarchy2"/>
    <dgm:cxn modelId="{3E4E3252-3DB8-8D48-B08E-2347955D8D72}" type="presParOf" srcId="{C7CAA57A-FD6D-574B-873C-3FC46454968F}" destId="{6DCBE111-40C1-924F-A220-5C8835C1DCFF}" srcOrd="0" destOrd="0" presId="urn:microsoft.com/office/officeart/2005/8/layout/hierarchy2"/>
    <dgm:cxn modelId="{D22C0A1B-8E35-2144-BCAD-E80D2857BF92}" type="presParOf" srcId="{7D782AA9-EAB2-424D-84E8-4B6F16BC5872}" destId="{B388AA77-AB83-924B-BEC7-182CDA537CEB}" srcOrd="3" destOrd="0" presId="urn:microsoft.com/office/officeart/2005/8/layout/hierarchy2"/>
    <dgm:cxn modelId="{A617B9B4-2943-7C4B-A92C-B74FA85C9B1F}" type="presParOf" srcId="{B388AA77-AB83-924B-BEC7-182CDA537CEB}" destId="{5D6645D1-D485-E64F-8077-514D84264669}" srcOrd="0" destOrd="0" presId="urn:microsoft.com/office/officeart/2005/8/layout/hierarchy2"/>
    <dgm:cxn modelId="{99CC1F4A-361D-B14C-BBFD-989E5D206673}" type="presParOf" srcId="{B388AA77-AB83-924B-BEC7-182CDA537CEB}" destId="{FFE8AEF4-7054-D04E-8860-830801932FAF}" srcOrd="1" destOrd="0" presId="urn:microsoft.com/office/officeart/2005/8/layout/hierarchy2"/>
    <dgm:cxn modelId="{1AD9DD6C-458A-1F43-AA26-597DCCEDA6B3}" type="presParOf" srcId="{FFE8AEF4-7054-D04E-8860-830801932FAF}" destId="{F0D32735-8BE1-3D4C-A731-CBE849B85D69}" srcOrd="0" destOrd="0" presId="urn:microsoft.com/office/officeart/2005/8/layout/hierarchy2"/>
    <dgm:cxn modelId="{1824FF43-020C-BC4F-B3BC-FB65ADE2B2B1}" type="presParOf" srcId="{F0D32735-8BE1-3D4C-A731-CBE849B85D69}" destId="{2D69D96F-1316-CB48-9F7F-C1BB1454CD6F}" srcOrd="0" destOrd="0" presId="urn:microsoft.com/office/officeart/2005/8/layout/hierarchy2"/>
    <dgm:cxn modelId="{1557CA99-5ED6-BC48-99D2-C48CBA7D6575}" type="presParOf" srcId="{FFE8AEF4-7054-D04E-8860-830801932FAF}" destId="{296851AD-E71F-3347-B8EC-36BE46DF109B}" srcOrd="1" destOrd="0" presId="urn:microsoft.com/office/officeart/2005/8/layout/hierarchy2"/>
    <dgm:cxn modelId="{12741DEE-1291-B346-BF98-25BAF095E9B9}" type="presParOf" srcId="{296851AD-E71F-3347-B8EC-36BE46DF109B}" destId="{8DD7EB8A-DB17-3048-98E8-E687DA03A0C3}" srcOrd="0" destOrd="0" presId="urn:microsoft.com/office/officeart/2005/8/layout/hierarchy2"/>
    <dgm:cxn modelId="{D18E2FE2-9B8D-F647-A390-E486B589C47A}" type="presParOf" srcId="{296851AD-E71F-3347-B8EC-36BE46DF109B}" destId="{D09C556B-5E31-DE49-94C0-FE7BBAB46ED5}" srcOrd="1" destOrd="0" presId="urn:microsoft.com/office/officeart/2005/8/layout/hierarchy2"/>
    <dgm:cxn modelId="{3F6B8AB8-948D-964F-935E-A7E8F8E790F3}" type="presParOf" srcId="{FFE8AEF4-7054-D04E-8860-830801932FAF}" destId="{EBFEBCD8-5CC6-F94C-AA53-52BEFAEA7392}" srcOrd="2" destOrd="0" presId="urn:microsoft.com/office/officeart/2005/8/layout/hierarchy2"/>
    <dgm:cxn modelId="{BF5DA38B-18DF-AB49-B97C-541D0203249C}" type="presParOf" srcId="{EBFEBCD8-5CC6-F94C-AA53-52BEFAEA7392}" destId="{FC9C60E7-292A-5F43-B768-512CD58C15D3}" srcOrd="0" destOrd="0" presId="urn:microsoft.com/office/officeart/2005/8/layout/hierarchy2"/>
    <dgm:cxn modelId="{44BC8D26-E5E0-5443-976A-83B6142D0AB6}" type="presParOf" srcId="{FFE8AEF4-7054-D04E-8860-830801932FAF}" destId="{8FBC8D30-5F70-3047-98ED-E03873E83F61}" srcOrd="3" destOrd="0" presId="urn:microsoft.com/office/officeart/2005/8/layout/hierarchy2"/>
    <dgm:cxn modelId="{A77A2EDB-E7EB-4442-92CE-96C6F9ACDA30}" type="presParOf" srcId="{8FBC8D30-5F70-3047-98ED-E03873E83F61}" destId="{ED07F895-F1C9-6B46-B80C-B4E45CEF5D1D}" srcOrd="0" destOrd="0" presId="urn:microsoft.com/office/officeart/2005/8/layout/hierarchy2"/>
    <dgm:cxn modelId="{69608D9C-5D3E-A34D-9A52-D8E8B1837B0F}" type="presParOf" srcId="{8FBC8D30-5F70-3047-98ED-E03873E83F61}" destId="{797B8567-D44B-4343-87AF-6F1BA250950A}" srcOrd="1" destOrd="0" presId="urn:microsoft.com/office/officeart/2005/8/layout/hierarchy2"/>
    <dgm:cxn modelId="{A5EFFC80-2F3A-2249-AB29-57EF5D791554}" type="presParOf" srcId="{7D782AA9-EAB2-424D-84E8-4B6F16BC5872}" destId="{4857118D-5F8B-4444-8F1B-B6FD507011A3}" srcOrd="4" destOrd="0" presId="urn:microsoft.com/office/officeart/2005/8/layout/hierarchy2"/>
    <dgm:cxn modelId="{362BD84B-58EC-064E-9EB3-EE7992B446C9}" type="presParOf" srcId="{4857118D-5F8B-4444-8F1B-B6FD507011A3}" destId="{8325A2DB-196B-8144-858C-3E24B54C4C76}" srcOrd="0" destOrd="0" presId="urn:microsoft.com/office/officeart/2005/8/layout/hierarchy2"/>
    <dgm:cxn modelId="{C465F5F3-7B79-CC44-B829-9E80086A170D}" type="presParOf" srcId="{7D782AA9-EAB2-424D-84E8-4B6F16BC5872}" destId="{D7640F38-F03A-E741-9F32-7005E8681056}" srcOrd="5" destOrd="0" presId="urn:microsoft.com/office/officeart/2005/8/layout/hierarchy2"/>
    <dgm:cxn modelId="{6153D6DD-464A-1E49-86B2-1FBEE0A310F8}" type="presParOf" srcId="{D7640F38-F03A-E741-9F32-7005E8681056}" destId="{C5F08079-7561-CF41-AD81-106E96BF8326}" srcOrd="0" destOrd="0" presId="urn:microsoft.com/office/officeart/2005/8/layout/hierarchy2"/>
    <dgm:cxn modelId="{BFCC106D-C769-6046-8701-3192581581A8}" type="presParOf" srcId="{D7640F38-F03A-E741-9F32-7005E8681056}" destId="{D77B6CE9-907C-6249-930F-1E91F20761C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EE4FCF-D59C-904E-BF0A-6F4B91E0335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GB"/>
        </a:p>
      </dgm:t>
    </dgm:pt>
    <dgm:pt modelId="{3A473E19-F36F-9047-A16A-E4573E80325B}">
      <dgm:prSet phldrT="[Text]"/>
      <dgm:spPr/>
      <dgm:t>
        <a:bodyPr/>
        <a:lstStyle/>
        <a:p>
          <a:r>
            <a:rPr lang="en-GB" dirty="0"/>
            <a:t>For</a:t>
          </a:r>
        </a:p>
      </dgm:t>
    </dgm:pt>
    <dgm:pt modelId="{1F7EF1A1-6C79-8E41-9AC9-76997E3798E4}" type="parTrans" cxnId="{B4668469-34D8-AD40-98B9-D38417351CA2}">
      <dgm:prSet/>
      <dgm:spPr/>
      <dgm:t>
        <a:bodyPr/>
        <a:lstStyle/>
        <a:p>
          <a:endParaRPr lang="en-GB"/>
        </a:p>
      </dgm:t>
    </dgm:pt>
    <dgm:pt modelId="{A104EB48-8D4B-D24F-85A4-4091FD612A99}" type="sibTrans" cxnId="{B4668469-34D8-AD40-98B9-D38417351CA2}">
      <dgm:prSet/>
      <dgm:spPr/>
      <dgm:t>
        <a:bodyPr/>
        <a:lstStyle/>
        <a:p>
          <a:endParaRPr lang="en-GB"/>
        </a:p>
      </dgm:t>
    </dgm:pt>
    <dgm:pt modelId="{23BD8070-835E-0347-91F3-8D7C776DE29C}">
      <dgm:prSet phldrT="[Text]"/>
      <dgm:spPr/>
      <dgm:t>
        <a:bodyPr/>
        <a:lstStyle/>
        <a:p>
          <a:r>
            <a:rPr lang="en-GB" dirty="0"/>
            <a:t>Performance guarantees</a:t>
          </a:r>
        </a:p>
      </dgm:t>
    </dgm:pt>
    <dgm:pt modelId="{78827F4C-93B0-DB46-8070-B8C6DCD199E2}" type="parTrans" cxnId="{00FA2170-767A-3044-88A0-14BA1E4ECAE7}">
      <dgm:prSet/>
      <dgm:spPr/>
      <dgm:t>
        <a:bodyPr/>
        <a:lstStyle/>
        <a:p>
          <a:endParaRPr lang="en-GB"/>
        </a:p>
      </dgm:t>
    </dgm:pt>
    <dgm:pt modelId="{8D5821EB-80AC-7946-BB45-00CF860C4C38}" type="sibTrans" cxnId="{00FA2170-767A-3044-88A0-14BA1E4ECAE7}">
      <dgm:prSet/>
      <dgm:spPr/>
      <dgm:t>
        <a:bodyPr/>
        <a:lstStyle/>
        <a:p>
          <a:endParaRPr lang="en-GB"/>
        </a:p>
      </dgm:t>
    </dgm:pt>
    <dgm:pt modelId="{B103D236-6130-4D4A-9D0A-0B65345312BF}">
      <dgm:prSet/>
      <dgm:spPr/>
      <dgm:t>
        <a:bodyPr/>
        <a:lstStyle/>
        <a:p>
          <a:r>
            <a:rPr lang="en-GB" dirty="0"/>
            <a:t>Ethical</a:t>
          </a:r>
        </a:p>
      </dgm:t>
    </dgm:pt>
    <dgm:pt modelId="{C81F2934-1BF5-9043-B7F7-07B46FF7630C}" type="parTrans" cxnId="{7591425D-EEB5-AC40-9CA3-74E9CF3645EB}">
      <dgm:prSet/>
      <dgm:spPr/>
      <dgm:t>
        <a:bodyPr/>
        <a:lstStyle/>
        <a:p>
          <a:endParaRPr lang="en-GB"/>
        </a:p>
      </dgm:t>
    </dgm:pt>
    <dgm:pt modelId="{DD390B62-656C-7348-A58D-A0C6426823C8}" type="sibTrans" cxnId="{7591425D-EEB5-AC40-9CA3-74E9CF3645EB}">
      <dgm:prSet/>
      <dgm:spPr/>
      <dgm:t>
        <a:bodyPr/>
        <a:lstStyle/>
        <a:p>
          <a:endParaRPr lang="en-GB"/>
        </a:p>
      </dgm:t>
    </dgm:pt>
    <dgm:pt modelId="{557E7F8F-C9A0-E041-B4DE-4FAD098B6977}">
      <dgm:prSet/>
      <dgm:spPr/>
      <dgm:t>
        <a:bodyPr/>
        <a:lstStyle/>
        <a:p>
          <a:r>
            <a:rPr lang="en-GB" dirty="0"/>
            <a:t>Parsimony principle</a:t>
          </a:r>
        </a:p>
      </dgm:t>
    </dgm:pt>
    <dgm:pt modelId="{229504E6-5FBE-524D-A64E-882DE9F1D063}" type="parTrans" cxnId="{ECA6B30E-A5C2-554B-B59E-3452C343B4A9}">
      <dgm:prSet/>
      <dgm:spPr/>
      <dgm:t>
        <a:bodyPr/>
        <a:lstStyle/>
        <a:p>
          <a:endParaRPr lang="en-GB"/>
        </a:p>
      </dgm:t>
    </dgm:pt>
    <dgm:pt modelId="{01198506-D312-E147-8271-39E515BBBF87}" type="sibTrans" cxnId="{ECA6B30E-A5C2-554B-B59E-3452C343B4A9}">
      <dgm:prSet/>
      <dgm:spPr/>
      <dgm:t>
        <a:bodyPr/>
        <a:lstStyle/>
        <a:p>
          <a:endParaRPr lang="en-GB"/>
        </a:p>
      </dgm:t>
    </dgm:pt>
    <dgm:pt modelId="{E877E5B6-CD61-0444-BB41-61D466819E29}">
      <dgm:prSet/>
      <dgm:spPr/>
      <dgm:t>
        <a:bodyPr/>
        <a:lstStyle/>
        <a:p>
          <a:r>
            <a:rPr lang="en-GB" dirty="0"/>
            <a:t>Multiple metrics</a:t>
          </a:r>
        </a:p>
      </dgm:t>
    </dgm:pt>
    <dgm:pt modelId="{D6C360C7-CD47-424D-B90B-17C9D8588040}" type="parTrans" cxnId="{8C44671C-25DE-5143-9F4B-0ED9A735D842}">
      <dgm:prSet/>
      <dgm:spPr/>
      <dgm:t>
        <a:bodyPr/>
        <a:lstStyle/>
        <a:p>
          <a:endParaRPr lang="en-GB"/>
        </a:p>
      </dgm:t>
    </dgm:pt>
    <dgm:pt modelId="{F32801CE-BE78-5D43-ACE8-579583AE8421}" type="sibTrans" cxnId="{8C44671C-25DE-5143-9F4B-0ED9A735D842}">
      <dgm:prSet/>
      <dgm:spPr/>
      <dgm:t>
        <a:bodyPr/>
        <a:lstStyle/>
        <a:p>
          <a:endParaRPr lang="en-GB"/>
        </a:p>
      </dgm:t>
    </dgm:pt>
    <dgm:pt modelId="{CA99118A-A002-8F49-8B04-CEE9C591561C}">
      <dgm:prSet/>
      <dgm:spPr/>
      <dgm:t>
        <a:bodyPr/>
        <a:lstStyle/>
        <a:p>
          <a:r>
            <a:rPr lang="en-GB" dirty="0"/>
            <a:t>Generalisation error</a:t>
          </a:r>
        </a:p>
      </dgm:t>
    </dgm:pt>
    <dgm:pt modelId="{48B85AAF-47DB-DD4B-989E-4D3105865429}" type="parTrans" cxnId="{25BA8043-7CD7-4B49-9416-CAFE75D71273}">
      <dgm:prSet/>
      <dgm:spPr/>
      <dgm:t>
        <a:bodyPr/>
        <a:lstStyle/>
        <a:p>
          <a:endParaRPr lang="en-GB"/>
        </a:p>
      </dgm:t>
    </dgm:pt>
    <dgm:pt modelId="{38656AFC-660F-7142-AC36-B41BEA38B64A}" type="sibTrans" cxnId="{25BA8043-7CD7-4B49-9416-CAFE75D71273}">
      <dgm:prSet/>
      <dgm:spPr/>
      <dgm:t>
        <a:bodyPr/>
        <a:lstStyle/>
        <a:p>
          <a:endParaRPr lang="en-GB"/>
        </a:p>
      </dgm:t>
    </dgm:pt>
    <dgm:pt modelId="{1F4D469C-FE61-7042-BFB2-5579BA081273}">
      <dgm:prSet/>
      <dgm:spPr/>
      <dgm:t>
        <a:bodyPr/>
        <a:lstStyle/>
        <a:p>
          <a:r>
            <a:rPr lang="en-GB" dirty="0"/>
            <a:t>Scientific method</a:t>
          </a:r>
        </a:p>
      </dgm:t>
    </dgm:pt>
    <dgm:pt modelId="{C2E28133-7399-F344-87B1-8C56E02952B7}" type="parTrans" cxnId="{6BB2AD9B-BC1B-5745-97A4-F0CA25565C8B}">
      <dgm:prSet/>
      <dgm:spPr/>
      <dgm:t>
        <a:bodyPr/>
        <a:lstStyle/>
        <a:p>
          <a:endParaRPr lang="en-GB"/>
        </a:p>
      </dgm:t>
    </dgm:pt>
    <dgm:pt modelId="{9081B8C9-BF57-EF45-9454-99C2681CD1FC}" type="sibTrans" cxnId="{6BB2AD9B-BC1B-5745-97A4-F0CA25565C8B}">
      <dgm:prSet/>
      <dgm:spPr/>
      <dgm:t>
        <a:bodyPr/>
        <a:lstStyle/>
        <a:p>
          <a:endParaRPr lang="en-GB"/>
        </a:p>
      </dgm:t>
    </dgm:pt>
    <dgm:pt modelId="{29F62ACD-2C6C-7949-8B11-62C6313E823B}">
      <dgm:prSet/>
      <dgm:spPr/>
      <dgm:t>
        <a:bodyPr/>
        <a:lstStyle/>
        <a:p>
          <a:r>
            <a:rPr lang="en-GB" dirty="0"/>
            <a:t>Hypothesis testing</a:t>
          </a:r>
        </a:p>
      </dgm:t>
    </dgm:pt>
    <dgm:pt modelId="{428E90A9-E32C-6A46-AAB0-1240A7852B28}" type="parTrans" cxnId="{A82B415F-40E7-4342-A144-07153F0CCA57}">
      <dgm:prSet/>
      <dgm:spPr/>
      <dgm:t>
        <a:bodyPr/>
        <a:lstStyle/>
        <a:p>
          <a:endParaRPr lang="en-GB"/>
        </a:p>
      </dgm:t>
    </dgm:pt>
    <dgm:pt modelId="{37FA337D-336F-1B41-B4A5-C79188A6FABB}" type="sibTrans" cxnId="{A82B415F-40E7-4342-A144-07153F0CCA57}">
      <dgm:prSet/>
      <dgm:spPr/>
      <dgm:t>
        <a:bodyPr/>
        <a:lstStyle/>
        <a:p>
          <a:endParaRPr lang="en-GB"/>
        </a:p>
      </dgm:t>
    </dgm:pt>
    <dgm:pt modelId="{019AA3D2-75A2-484B-BD11-B2FB854E9A05}">
      <dgm:prSet/>
      <dgm:spPr/>
      <dgm:t>
        <a:bodyPr/>
        <a:lstStyle/>
        <a:p>
          <a:r>
            <a:rPr lang="en-GB" dirty="0"/>
            <a:t>Model drift</a:t>
          </a:r>
        </a:p>
      </dgm:t>
    </dgm:pt>
    <dgm:pt modelId="{818D5319-FE7D-784E-96CB-727AE839CF61}" type="parTrans" cxnId="{7F6A0C0B-F46C-BF4E-B569-B0227E506769}">
      <dgm:prSet/>
      <dgm:spPr/>
      <dgm:t>
        <a:bodyPr/>
        <a:lstStyle/>
        <a:p>
          <a:endParaRPr lang="en-GB"/>
        </a:p>
      </dgm:t>
    </dgm:pt>
    <dgm:pt modelId="{F0BEA443-AEF3-9340-9CCF-E736E6E0F2B6}" type="sibTrans" cxnId="{7F6A0C0B-F46C-BF4E-B569-B0227E506769}">
      <dgm:prSet/>
      <dgm:spPr/>
      <dgm:t>
        <a:bodyPr/>
        <a:lstStyle/>
        <a:p>
          <a:endParaRPr lang="en-GB"/>
        </a:p>
      </dgm:t>
    </dgm:pt>
    <dgm:pt modelId="{2E15E2D7-631B-244C-ACF5-6A23DE73F44A}" type="pres">
      <dgm:prSet presAssocID="{69EE4FCF-D59C-904E-BF0A-6F4B91E0335A}" presName="diagram" presStyleCnt="0">
        <dgm:presLayoutVars>
          <dgm:chPref val="1"/>
          <dgm:dir/>
          <dgm:animOne val="branch"/>
          <dgm:animLvl val="lvl"/>
          <dgm:resizeHandles val="exact"/>
        </dgm:presLayoutVars>
      </dgm:prSet>
      <dgm:spPr/>
    </dgm:pt>
    <dgm:pt modelId="{0F961F09-3A36-C941-B742-A45A46272CAE}" type="pres">
      <dgm:prSet presAssocID="{3A473E19-F36F-9047-A16A-E4573E80325B}" presName="root1" presStyleCnt="0"/>
      <dgm:spPr/>
    </dgm:pt>
    <dgm:pt modelId="{D23CDAF2-CE02-2747-BABC-E3320A494A2F}" type="pres">
      <dgm:prSet presAssocID="{3A473E19-F36F-9047-A16A-E4573E80325B}" presName="LevelOneTextNode" presStyleLbl="node0" presStyleIdx="0" presStyleCnt="1">
        <dgm:presLayoutVars>
          <dgm:chPref val="3"/>
        </dgm:presLayoutVars>
      </dgm:prSet>
      <dgm:spPr/>
    </dgm:pt>
    <dgm:pt modelId="{A8156AED-E767-E045-85FC-4C7BB90B2332}" type="pres">
      <dgm:prSet presAssocID="{3A473E19-F36F-9047-A16A-E4573E80325B}" presName="level2hierChild" presStyleCnt="0"/>
      <dgm:spPr/>
    </dgm:pt>
    <dgm:pt modelId="{13FA0F42-40B2-1A42-9E0C-64A6173558F8}" type="pres">
      <dgm:prSet presAssocID="{78827F4C-93B0-DB46-8070-B8C6DCD199E2}" presName="conn2-1" presStyleLbl="parChTrans1D2" presStyleIdx="0" presStyleCnt="3"/>
      <dgm:spPr/>
    </dgm:pt>
    <dgm:pt modelId="{6820722E-AE91-874F-BE23-FDCC95BE1521}" type="pres">
      <dgm:prSet presAssocID="{78827F4C-93B0-DB46-8070-B8C6DCD199E2}" presName="connTx" presStyleLbl="parChTrans1D2" presStyleIdx="0" presStyleCnt="3"/>
      <dgm:spPr/>
    </dgm:pt>
    <dgm:pt modelId="{EB79936A-8A14-9542-889F-D1A32E6062A8}" type="pres">
      <dgm:prSet presAssocID="{23BD8070-835E-0347-91F3-8D7C776DE29C}" presName="root2" presStyleCnt="0"/>
      <dgm:spPr/>
    </dgm:pt>
    <dgm:pt modelId="{D463681D-0688-E641-9F8E-7BB26FCE558A}" type="pres">
      <dgm:prSet presAssocID="{23BD8070-835E-0347-91F3-8D7C776DE29C}" presName="LevelTwoTextNode" presStyleLbl="node2" presStyleIdx="0" presStyleCnt="3">
        <dgm:presLayoutVars>
          <dgm:chPref val="3"/>
        </dgm:presLayoutVars>
      </dgm:prSet>
      <dgm:spPr/>
    </dgm:pt>
    <dgm:pt modelId="{6054E9ED-6D33-B34F-B952-FABAC54AC448}" type="pres">
      <dgm:prSet presAssocID="{23BD8070-835E-0347-91F3-8D7C776DE29C}" presName="level3hierChild" presStyleCnt="0"/>
      <dgm:spPr/>
    </dgm:pt>
    <dgm:pt modelId="{CA192C09-E103-C14E-A7D5-3A3DA889534B}" type="pres">
      <dgm:prSet presAssocID="{D6C360C7-CD47-424D-B90B-17C9D8588040}" presName="conn2-1" presStyleLbl="parChTrans1D3" presStyleIdx="0" presStyleCnt="5"/>
      <dgm:spPr/>
    </dgm:pt>
    <dgm:pt modelId="{B2FC1D7A-885F-CA43-AEF2-A08BF0AF60DF}" type="pres">
      <dgm:prSet presAssocID="{D6C360C7-CD47-424D-B90B-17C9D8588040}" presName="connTx" presStyleLbl="parChTrans1D3" presStyleIdx="0" presStyleCnt="5"/>
      <dgm:spPr/>
    </dgm:pt>
    <dgm:pt modelId="{DBCABDAC-839A-384A-B170-7EDEF8FE3AC1}" type="pres">
      <dgm:prSet presAssocID="{E877E5B6-CD61-0444-BB41-61D466819E29}" presName="root2" presStyleCnt="0"/>
      <dgm:spPr/>
    </dgm:pt>
    <dgm:pt modelId="{21C554A4-0711-9A48-8862-017100533708}" type="pres">
      <dgm:prSet presAssocID="{E877E5B6-CD61-0444-BB41-61D466819E29}" presName="LevelTwoTextNode" presStyleLbl="node3" presStyleIdx="0" presStyleCnt="5">
        <dgm:presLayoutVars>
          <dgm:chPref val="3"/>
        </dgm:presLayoutVars>
      </dgm:prSet>
      <dgm:spPr/>
    </dgm:pt>
    <dgm:pt modelId="{7BCC5B29-9202-D24B-B58E-381A55AF9204}" type="pres">
      <dgm:prSet presAssocID="{E877E5B6-CD61-0444-BB41-61D466819E29}" presName="level3hierChild" presStyleCnt="0"/>
      <dgm:spPr/>
    </dgm:pt>
    <dgm:pt modelId="{AAC014F9-1101-CF44-8434-671A0194B1BF}" type="pres">
      <dgm:prSet presAssocID="{818D5319-FE7D-784E-96CB-727AE839CF61}" presName="conn2-1" presStyleLbl="parChTrans1D3" presStyleIdx="1" presStyleCnt="5"/>
      <dgm:spPr/>
    </dgm:pt>
    <dgm:pt modelId="{EE83EF04-C8B3-604D-B196-41D66ECFAD3D}" type="pres">
      <dgm:prSet presAssocID="{818D5319-FE7D-784E-96CB-727AE839CF61}" presName="connTx" presStyleLbl="parChTrans1D3" presStyleIdx="1" presStyleCnt="5"/>
      <dgm:spPr/>
    </dgm:pt>
    <dgm:pt modelId="{196E3921-53B6-0C4E-87EA-D46EA5D2C285}" type="pres">
      <dgm:prSet presAssocID="{019AA3D2-75A2-484B-BD11-B2FB854E9A05}" presName="root2" presStyleCnt="0"/>
      <dgm:spPr/>
    </dgm:pt>
    <dgm:pt modelId="{5F945297-3479-6149-8DE0-7505481E14F2}" type="pres">
      <dgm:prSet presAssocID="{019AA3D2-75A2-484B-BD11-B2FB854E9A05}" presName="LevelTwoTextNode" presStyleLbl="node3" presStyleIdx="1" presStyleCnt="5">
        <dgm:presLayoutVars>
          <dgm:chPref val="3"/>
        </dgm:presLayoutVars>
      </dgm:prSet>
      <dgm:spPr/>
    </dgm:pt>
    <dgm:pt modelId="{DF45D497-64CC-4A43-8219-17C87906BA47}" type="pres">
      <dgm:prSet presAssocID="{019AA3D2-75A2-484B-BD11-B2FB854E9A05}" presName="level3hierChild" presStyleCnt="0"/>
      <dgm:spPr/>
    </dgm:pt>
    <dgm:pt modelId="{4296A249-788E-C844-91FD-63207A2760C3}" type="pres">
      <dgm:prSet presAssocID="{48B85AAF-47DB-DD4B-989E-4D3105865429}" presName="conn2-1" presStyleLbl="parChTrans1D3" presStyleIdx="2" presStyleCnt="5"/>
      <dgm:spPr/>
    </dgm:pt>
    <dgm:pt modelId="{5AA1B6C6-5C47-BC41-A448-0C53C053F96D}" type="pres">
      <dgm:prSet presAssocID="{48B85AAF-47DB-DD4B-989E-4D3105865429}" presName="connTx" presStyleLbl="parChTrans1D3" presStyleIdx="2" presStyleCnt="5"/>
      <dgm:spPr/>
    </dgm:pt>
    <dgm:pt modelId="{49C9274B-0921-084F-9550-D30ADEEABBD0}" type="pres">
      <dgm:prSet presAssocID="{CA99118A-A002-8F49-8B04-CEE9C591561C}" presName="root2" presStyleCnt="0"/>
      <dgm:spPr/>
    </dgm:pt>
    <dgm:pt modelId="{23E996DE-6A4A-1741-8E9E-7F832D2B98D2}" type="pres">
      <dgm:prSet presAssocID="{CA99118A-A002-8F49-8B04-CEE9C591561C}" presName="LevelTwoTextNode" presStyleLbl="node3" presStyleIdx="2" presStyleCnt="5">
        <dgm:presLayoutVars>
          <dgm:chPref val="3"/>
        </dgm:presLayoutVars>
      </dgm:prSet>
      <dgm:spPr/>
    </dgm:pt>
    <dgm:pt modelId="{6FCFEE46-0195-9E49-BF05-76B2B0395649}" type="pres">
      <dgm:prSet presAssocID="{CA99118A-A002-8F49-8B04-CEE9C591561C}" presName="level3hierChild" presStyleCnt="0"/>
      <dgm:spPr/>
    </dgm:pt>
    <dgm:pt modelId="{7FAACC8A-62EC-8B4F-9276-CB051694BF0D}" type="pres">
      <dgm:prSet presAssocID="{C81F2934-1BF5-9043-B7F7-07B46FF7630C}" presName="conn2-1" presStyleLbl="parChTrans1D2" presStyleIdx="1" presStyleCnt="3"/>
      <dgm:spPr/>
    </dgm:pt>
    <dgm:pt modelId="{4AB1C6C9-0C06-4847-A9DE-B9D7F718AF78}" type="pres">
      <dgm:prSet presAssocID="{C81F2934-1BF5-9043-B7F7-07B46FF7630C}" presName="connTx" presStyleLbl="parChTrans1D2" presStyleIdx="1" presStyleCnt="3"/>
      <dgm:spPr/>
    </dgm:pt>
    <dgm:pt modelId="{05ACC047-6DE3-5444-BB0F-24F55AFB45D9}" type="pres">
      <dgm:prSet presAssocID="{B103D236-6130-4D4A-9D0A-0B65345312BF}" presName="root2" presStyleCnt="0"/>
      <dgm:spPr/>
    </dgm:pt>
    <dgm:pt modelId="{5C890BB0-6649-0445-BFB1-4EB8589D9307}" type="pres">
      <dgm:prSet presAssocID="{B103D236-6130-4D4A-9D0A-0B65345312BF}" presName="LevelTwoTextNode" presStyleLbl="node2" presStyleIdx="1" presStyleCnt="3">
        <dgm:presLayoutVars>
          <dgm:chPref val="3"/>
        </dgm:presLayoutVars>
      </dgm:prSet>
      <dgm:spPr/>
    </dgm:pt>
    <dgm:pt modelId="{5667EA51-EF9C-ED40-8169-38A6BD2225A0}" type="pres">
      <dgm:prSet presAssocID="{B103D236-6130-4D4A-9D0A-0B65345312BF}" presName="level3hierChild" presStyleCnt="0"/>
      <dgm:spPr/>
    </dgm:pt>
    <dgm:pt modelId="{62191203-6B1E-7D43-947A-38A92CFDD2A4}" type="pres">
      <dgm:prSet presAssocID="{229504E6-5FBE-524D-A64E-882DE9F1D063}" presName="conn2-1" presStyleLbl="parChTrans1D3" presStyleIdx="3" presStyleCnt="5"/>
      <dgm:spPr/>
    </dgm:pt>
    <dgm:pt modelId="{CAD46175-EA20-EF47-A02E-730F6F2421E0}" type="pres">
      <dgm:prSet presAssocID="{229504E6-5FBE-524D-A64E-882DE9F1D063}" presName="connTx" presStyleLbl="parChTrans1D3" presStyleIdx="3" presStyleCnt="5"/>
      <dgm:spPr/>
    </dgm:pt>
    <dgm:pt modelId="{083C5C5C-D7CC-7443-9092-692376AF969B}" type="pres">
      <dgm:prSet presAssocID="{557E7F8F-C9A0-E041-B4DE-4FAD098B6977}" presName="root2" presStyleCnt="0"/>
      <dgm:spPr/>
    </dgm:pt>
    <dgm:pt modelId="{E3C5719A-60BE-904D-80D9-5EAA9989F628}" type="pres">
      <dgm:prSet presAssocID="{557E7F8F-C9A0-E041-B4DE-4FAD098B6977}" presName="LevelTwoTextNode" presStyleLbl="node3" presStyleIdx="3" presStyleCnt="5">
        <dgm:presLayoutVars>
          <dgm:chPref val="3"/>
        </dgm:presLayoutVars>
      </dgm:prSet>
      <dgm:spPr/>
    </dgm:pt>
    <dgm:pt modelId="{B3A20CF6-685A-7D43-A451-EBF18BA825C0}" type="pres">
      <dgm:prSet presAssocID="{557E7F8F-C9A0-E041-B4DE-4FAD098B6977}" presName="level3hierChild" presStyleCnt="0"/>
      <dgm:spPr/>
    </dgm:pt>
    <dgm:pt modelId="{6A999190-2A63-D14E-AD34-1C75A44702AB}" type="pres">
      <dgm:prSet presAssocID="{C2E28133-7399-F344-87B1-8C56E02952B7}" presName="conn2-1" presStyleLbl="parChTrans1D2" presStyleIdx="2" presStyleCnt="3"/>
      <dgm:spPr/>
    </dgm:pt>
    <dgm:pt modelId="{90A26D87-DCFC-7D4C-977F-781493FD4C1F}" type="pres">
      <dgm:prSet presAssocID="{C2E28133-7399-F344-87B1-8C56E02952B7}" presName="connTx" presStyleLbl="parChTrans1D2" presStyleIdx="2" presStyleCnt="3"/>
      <dgm:spPr/>
    </dgm:pt>
    <dgm:pt modelId="{1A15762B-C7A4-8745-B1E9-201EBEAA8FBB}" type="pres">
      <dgm:prSet presAssocID="{1F4D469C-FE61-7042-BFB2-5579BA081273}" presName="root2" presStyleCnt="0"/>
      <dgm:spPr/>
    </dgm:pt>
    <dgm:pt modelId="{73A0B15E-5929-1846-AC0A-2CF6D789108B}" type="pres">
      <dgm:prSet presAssocID="{1F4D469C-FE61-7042-BFB2-5579BA081273}" presName="LevelTwoTextNode" presStyleLbl="node2" presStyleIdx="2" presStyleCnt="3">
        <dgm:presLayoutVars>
          <dgm:chPref val="3"/>
        </dgm:presLayoutVars>
      </dgm:prSet>
      <dgm:spPr/>
    </dgm:pt>
    <dgm:pt modelId="{1DCDB86D-2525-FC47-9096-E2E8D17520E2}" type="pres">
      <dgm:prSet presAssocID="{1F4D469C-FE61-7042-BFB2-5579BA081273}" presName="level3hierChild" presStyleCnt="0"/>
      <dgm:spPr/>
    </dgm:pt>
    <dgm:pt modelId="{8BE5C53F-E13E-7D40-8ED3-B03C54AF0FDB}" type="pres">
      <dgm:prSet presAssocID="{428E90A9-E32C-6A46-AAB0-1240A7852B28}" presName="conn2-1" presStyleLbl="parChTrans1D3" presStyleIdx="4" presStyleCnt="5"/>
      <dgm:spPr/>
    </dgm:pt>
    <dgm:pt modelId="{3B43206A-CE2A-ED48-9484-E5590ACB3452}" type="pres">
      <dgm:prSet presAssocID="{428E90A9-E32C-6A46-AAB0-1240A7852B28}" presName="connTx" presStyleLbl="parChTrans1D3" presStyleIdx="4" presStyleCnt="5"/>
      <dgm:spPr/>
    </dgm:pt>
    <dgm:pt modelId="{A78BEC14-1D1B-1444-8DB3-267481E9F191}" type="pres">
      <dgm:prSet presAssocID="{29F62ACD-2C6C-7949-8B11-62C6313E823B}" presName="root2" presStyleCnt="0"/>
      <dgm:spPr/>
    </dgm:pt>
    <dgm:pt modelId="{3C398017-E158-8341-A76B-26924A24C348}" type="pres">
      <dgm:prSet presAssocID="{29F62ACD-2C6C-7949-8B11-62C6313E823B}" presName="LevelTwoTextNode" presStyleLbl="node3" presStyleIdx="4" presStyleCnt="5">
        <dgm:presLayoutVars>
          <dgm:chPref val="3"/>
        </dgm:presLayoutVars>
      </dgm:prSet>
      <dgm:spPr/>
    </dgm:pt>
    <dgm:pt modelId="{43FB8C72-DFEB-6347-9180-DF5DDEE48CC2}" type="pres">
      <dgm:prSet presAssocID="{29F62ACD-2C6C-7949-8B11-62C6313E823B}" presName="level3hierChild" presStyleCnt="0"/>
      <dgm:spPr/>
    </dgm:pt>
  </dgm:ptLst>
  <dgm:cxnLst>
    <dgm:cxn modelId="{6B1B8008-D4BF-FC45-8CE5-5034C4052BE3}" type="presOf" srcId="{1F4D469C-FE61-7042-BFB2-5579BA081273}" destId="{73A0B15E-5929-1846-AC0A-2CF6D789108B}" srcOrd="0" destOrd="0" presId="urn:microsoft.com/office/officeart/2005/8/layout/hierarchy2"/>
    <dgm:cxn modelId="{00446709-2232-184C-8528-6A6C8FAE1F3F}" type="presOf" srcId="{D6C360C7-CD47-424D-B90B-17C9D8588040}" destId="{B2FC1D7A-885F-CA43-AEF2-A08BF0AF60DF}" srcOrd="1" destOrd="0" presId="urn:microsoft.com/office/officeart/2005/8/layout/hierarchy2"/>
    <dgm:cxn modelId="{7F6A0C0B-F46C-BF4E-B569-B0227E506769}" srcId="{23BD8070-835E-0347-91F3-8D7C776DE29C}" destId="{019AA3D2-75A2-484B-BD11-B2FB854E9A05}" srcOrd="1" destOrd="0" parTransId="{818D5319-FE7D-784E-96CB-727AE839CF61}" sibTransId="{F0BEA443-AEF3-9340-9CCF-E736E6E0F2B6}"/>
    <dgm:cxn modelId="{ECA6B30E-A5C2-554B-B59E-3452C343B4A9}" srcId="{B103D236-6130-4D4A-9D0A-0B65345312BF}" destId="{557E7F8F-C9A0-E041-B4DE-4FAD098B6977}" srcOrd="0" destOrd="0" parTransId="{229504E6-5FBE-524D-A64E-882DE9F1D063}" sibTransId="{01198506-D312-E147-8271-39E515BBBF87}"/>
    <dgm:cxn modelId="{3A80690F-268B-B042-8BE7-F0C5C999CEC3}" type="presOf" srcId="{818D5319-FE7D-784E-96CB-727AE839CF61}" destId="{AAC014F9-1101-CF44-8434-671A0194B1BF}" srcOrd="0" destOrd="0" presId="urn:microsoft.com/office/officeart/2005/8/layout/hierarchy2"/>
    <dgm:cxn modelId="{C247710F-CDB6-0245-8309-E43B321FE11A}" type="presOf" srcId="{D6C360C7-CD47-424D-B90B-17C9D8588040}" destId="{CA192C09-E103-C14E-A7D5-3A3DA889534B}" srcOrd="0" destOrd="0" presId="urn:microsoft.com/office/officeart/2005/8/layout/hierarchy2"/>
    <dgm:cxn modelId="{3023E317-3154-A043-8320-DE53C9CCF025}" type="presOf" srcId="{3A473E19-F36F-9047-A16A-E4573E80325B}" destId="{D23CDAF2-CE02-2747-BABC-E3320A494A2F}" srcOrd="0" destOrd="0" presId="urn:microsoft.com/office/officeart/2005/8/layout/hierarchy2"/>
    <dgm:cxn modelId="{8C44671C-25DE-5143-9F4B-0ED9A735D842}" srcId="{23BD8070-835E-0347-91F3-8D7C776DE29C}" destId="{E877E5B6-CD61-0444-BB41-61D466819E29}" srcOrd="0" destOrd="0" parTransId="{D6C360C7-CD47-424D-B90B-17C9D8588040}" sibTransId="{F32801CE-BE78-5D43-ACE8-579583AE8421}"/>
    <dgm:cxn modelId="{9CEEB025-6A61-6745-9155-F3F9CDE951DB}" type="presOf" srcId="{78827F4C-93B0-DB46-8070-B8C6DCD199E2}" destId="{13FA0F42-40B2-1A42-9E0C-64A6173558F8}" srcOrd="0" destOrd="0" presId="urn:microsoft.com/office/officeart/2005/8/layout/hierarchy2"/>
    <dgm:cxn modelId="{38D8AA32-4CCB-2441-A04A-4979FEAB40B6}" type="presOf" srcId="{B103D236-6130-4D4A-9D0A-0B65345312BF}" destId="{5C890BB0-6649-0445-BFB1-4EB8589D9307}" srcOrd="0" destOrd="0" presId="urn:microsoft.com/office/officeart/2005/8/layout/hierarchy2"/>
    <dgm:cxn modelId="{ADAB4639-9ECA-DE4C-87E2-61DEBFC6003F}" type="presOf" srcId="{E877E5B6-CD61-0444-BB41-61D466819E29}" destId="{21C554A4-0711-9A48-8862-017100533708}" srcOrd="0" destOrd="0" presId="urn:microsoft.com/office/officeart/2005/8/layout/hierarchy2"/>
    <dgm:cxn modelId="{25BA8043-7CD7-4B49-9416-CAFE75D71273}" srcId="{23BD8070-835E-0347-91F3-8D7C776DE29C}" destId="{CA99118A-A002-8F49-8B04-CEE9C591561C}" srcOrd="2" destOrd="0" parTransId="{48B85AAF-47DB-DD4B-989E-4D3105865429}" sibTransId="{38656AFC-660F-7142-AC36-B41BEA38B64A}"/>
    <dgm:cxn modelId="{DDF69D45-C534-6842-9B73-A84A052FD896}" type="presOf" srcId="{C81F2934-1BF5-9043-B7F7-07B46FF7630C}" destId="{7FAACC8A-62EC-8B4F-9276-CB051694BF0D}" srcOrd="0" destOrd="0" presId="urn:microsoft.com/office/officeart/2005/8/layout/hierarchy2"/>
    <dgm:cxn modelId="{BAE4974D-9262-AC46-8932-7B7C374C54EC}" type="presOf" srcId="{557E7F8F-C9A0-E041-B4DE-4FAD098B6977}" destId="{E3C5719A-60BE-904D-80D9-5EAA9989F628}" srcOrd="0" destOrd="0" presId="urn:microsoft.com/office/officeart/2005/8/layout/hierarchy2"/>
    <dgm:cxn modelId="{0D5DD951-BC10-3743-8650-93A08AABEBA7}" type="presOf" srcId="{48B85AAF-47DB-DD4B-989E-4D3105865429}" destId="{4296A249-788E-C844-91FD-63207A2760C3}" srcOrd="0" destOrd="0" presId="urn:microsoft.com/office/officeart/2005/8/layout/hierarchy2"/>
    <dgm:cxn modelId="{2A689457-EF18-6A41-9A04-C22B2962E58B}" type="presOf" srcId="{229504E6-5FBE-524D-A64E-882DE9F1D063}" destId="{CAD46175-EA20-EF47-A02E-730F6F2421E0}" srcOrd="1" destOrd="0" presId="urn:microsoft.com/office/officeart/2005/8/layout/hierarchy2"/>
    <dgm:cxn modelId="{95557459-7F36-CD45-A94C-DA8FB3D03DD0}" type="presOf" srcId="{69EE4FCF-D59C-904E-BF0A-6F4B91E0335A}" destId="{2E15E2D7-631B-244C-ACF5-6A23DE73F44A}" srcOrd="0" destOrd="0" presId="urn:microsoft.com/office/officeart/2005/8/layout/hierarchy2"/>
    <dgm:cxn modelId="{7591425D-EEB5-AC40-9CA3-74E9CF3645EB}" srcId="{3A473E19-F36F-9047-A16A-E4573E80325B}" destId="{B103D236-6130-4D4A-9D0A-0B65345312BF}" srcOrd="1" destOrd="0" parTransId="{C81F2934-1BF5-9043-B7F7-07B46FF7630C}" sibTransId="{DD390B62-656C-7348-A58D-A0C6426823C8}"/>
    <dgm:cxn modelId="{E9345E5D-13A4-004F-B2AD-5EDD1ACB340E}" type="presOf" srcId="{29F62ACD-2C6C-7949-8B11-62C6313E823B}" destId="{3C398017-E158-8341-A76B-26924A24C348}" srcOrd="0" destOrd="0" presId="urn:microsoft.com/office/officeart/2005/8/layout/hierarchy2"/>
    <dgm:cxn modelId="{0F6E1F5E-7BBE-5940-974D-04A6A094C000}" type="presOf" srcId="{229504E6-5FBE-524D-A64E-882DE9F1D063}" destId="{62191203-6B1E-7D43-947A-38A92CFDD2A4}" srcOrd="0" destOrd="0" presId="urn:microsoft.com/office/officeart/2005/8/layout/hierarchy2"/>
    <dgm:cxn modelId="{A82B415F-40E7-4342-A144-07153F0CCA57}" srcId="{1F4D469C-FE61-7042-BFB2-5579BA081273}" destId="{29F62ACD-2C6C-7949-8B11-62C6313E823B}" srcOrd="0" destOrd="0" parTransId="{428E90A9-E32C-6A46-AAB0-1240A7852B28}" sibTransId="{37FA337D-336F-1B41-B4A5-C79188A6FABB}"/>
    <dgm:cxn modelId="{B4668469-34D8-AD40-98B9-D38417351CA2}" srcId="{69EE4FCF-D59C-904E-BF0A-6F4B91E0335A}" destId="{3A473E19-F36F-9047-A16A-E4573E80325B}" srcOrd="0" destOrd="0" parTransId="{1F7EF1A1-6C79-8E41-9AC9-76997E3798E4}" sibTransId="{A104EB48-8D4B-D24F-85A4-4091FD612A99}"/>
    <dgm:cxn modelId="{0D6F4F6E-ACFB-2841-9684-E4D48D4AF1A3}" type="presOf" srcId="{428E90A9-E32C-6A46-AAB0-1240A7852B28}" destId="{8BE5C53F-E13E-7D40-8ED3-B03C54AF0FDB}" srcOrd="0" destOrd="0" presId="urn:microsoft.com/office/officeart/2005/8/layout/hierarchy2"/>
    <dgm:cxn modelId="{00FA2170-767A-3044-88A0-14BA1E4ECAE7}" srcId="{3A473E19-F36F-9047-A16A-E4573E80325B}" destId="{23BD8070-835E-0347-91F3-8D7C776DE29C}" srcOrd="0" destOrd="0" parTransId="{78827F4C-93B0-DB46-8070-B8C6DCD199E2}" sibTransId="{8D5821EB-80AC-7946-BB45-00CF860C4C38}"/>
    <dgm:cxn modelId="{C87B867D-34EE-5548-9ED8-984CB879FA8F}" type="presOf" srcId="{818D5319-FE7D-784E-96CB-727AE839CF61}" destId="{EE83EF04-C8B3-604D-B196-41D66ECFAD3D}" srcOrd="1" destOrd="0" presId="urn:microsoft.com/office/officeart/2005/8/layout/hierarchy2"/>
    <dgm:cxn modelId="{3499B481-058C-1B45-9B10-FA677CC15655}" type="presOf" srcId="{23BD8070-835E-0347-91F3-8D7C776DE29C}" destId="{D463681D-0688-E641-9F8E-7BB26FCE558A}" srcOrd="0" destOrd="0" presId="urn:microsoft.com/office/officeart/2005/8/layout/hierarchy2"/>
    <dgm:cxn modelId="{21780087-61F2-4A4B-87CF-830A6EE52ABA}" type="presOf" srcId="{C81F2934-1BF5-9043-B7F7-07B46FF7630C}" destId="{4AB1C6C9-0C06-4847-A9DE-B9D7F718AF78}" srcOrd="1" destOrd="0" presId="urn:microsoft.com/office/officeart/2005/8/layout/hierarchy2"/>
    <dgm:cxn modelId="{0C9BAC91-6C28-8048-A3F4-EB27CEA94F6C}" type="presOf" srcId="{C2E28133-7399-F344-87B1-8C56E02952B7}" destId="{90A26D87-DCFC-7D4C-977F-781493FD4C1F}" srcOrd="1" destOrd="0" presId="urn:microsoft.com/office/officeart/2005/8/layout/hierarchy2"/>
    <dgm:cxn modelId="{12FF6E92-BCE8-A947-8305-4A6604D6A4FE}" type="presOf" srcId="{CA99118A-A002-8F49-8B04-CEE9C591561C}" destId="{23E996DE-6A4A-1741-8E9E-7F832D2B98D2}" srcOrd="0" destOrd="0" presId="urn:microsoft.com/office/officeart/2005/8/layout/hierarchy2"/>
    <dgm:cxn modelId="{6BB2AD9B-BC1B-5745-97A4-F0CA25565C8B}" srcId="{3A473E19-F36F-9047-A16A-E4573E80325B}" destId="{1F4D469C-FE61-7042-BFB2-5579BA081273}" srcOrd="2" destOrd="0" parTransId="{C2E28133-7399-F344-87B1-8C56E02952B7}" sibTransId="{9081B8C9-BF57-EF45-9454-99C2681CD1FC}"/>
    <dgm:cxn modelId="{1E6E62A8-530E-EC48-A895-C17398309195}" type="presOf" srcId="{428E90A9-E32C-6A46-AAB0-1240A7852B28}" destId="{3B43206A-CE2A-ED48-9484-E5590ACB3452}" srcOrd="1" destOrd="0" presId="urn:microsoft.com/office/officeart/2005/8/layout/hierarchy2"/>
    <dgm:cxn modelId="{08C1A2CD-1368-A248-A461-7BBED59845D5}" type="presOf" srcId="{78827F4C-93B0-DB46-8070-B8C6DCD199E2}" destId="{6820722E-AE91-874F-BE23-FDCC95BE1521}" srcOrd="1" destOrd="0" presId="urn:microsoft.com/office/officeart/2005/8/layout/hierarchy2"/>
    <dgm:cxn modelId="{0358BBD2-06EE-C64B-9999-DCF68ED3D52D}" type="presOf" srcId="{48B85AAF-47DB-DD4B-989E-4D3105865429}" destId="{5AA1B6C6-5C47-BC41-A448-0C53C053F96D}" srcOrd="1" destOrd="0" presId="urn:microsoft.com/office/officeart/2005/8/layout/hierarchy2"/>
    <dgm:cxn modelId="{B520B3D7-CBDD-2F42-AE6C-6AAD99985964}" type="presOf" srcId="{C2E28133-7399-F344-87B1-8C56E02952B7}" destId="{6A999190-2A63-D14E-AD34-1C75A44702AB}" srcOrd="0" destOrd="0" presId="urn:microsoft.com/office/officeart/2005/8/layout/hierarchy2"/>
    <dgm:cxn modelId="{A2789BE4-D6BD-4D4C-9BE9-1EE823442069}" type="presOf" srcId="{019AA3D2-75A2-484B-BD11-B2FB854E9A05}" destId="{5F945297-3479-6149-8DE0-7505481E14F2}" srcOrd="0" destOrd="0" presId="urn:microsoft.com/office/officeart/2005/8/layout/hierarchy2"/>
    <dgm:cxn modelId="{EB1E23FE-70E1-3C46-9F4D-E3FA1E0818AB}" type="presParOf" srcId="{2E15E2D7-631B-244C-ACF5-6A23DE73F44A}" destId="{0F961F09-3A36-C941-B742-A45A46272CAE}" srcOrd="0" destOrd="0" presId="urn:microsoft.com/office/officeart/2005/8/layout/hierarchy2"/>
    <dgm:cxn modelId="{3D9AA6CD-EC1A-D845-9ADA-9C4532B20E05}" type="presParOf" srcId="{0F961F09-3A36-C941-B742-A45A46272CAE}" destId="{D23CDAF2-CE02-2747-BABC-E3320A494A2F}" srcOrd="0" destOrd="0" presId="urn:microsoft.com/office/officeart/2005/8/layout/hierarchy2"/>
    <dgm:cxn modelId="{2E65F84F-384B-3946-870C-4EF5BFA23635}" type="presParOf" srcId="{0F961F09-3A36-C941-B742-A45A46272CAE}" destId="{A8156AED-E767-E045-85FC-4C7BB90B2332}" srcOrd="1" destOrd="0" presId="urn:microsoft.com/office/officeart/2005/8/layout/hierarchy2"/>
    <dgm:cxn modelId="{74129B40-8BF2-2D4E-9802-2D2154E30C4F}" type="presParOf" srcId="{A8156AED-E767-E045-85FC-4C7BB90B2332}" destId="{13FA0F42-40B2-1A42-9E0C-64A6173558F8}" srcOrd="0" destOrd="0" presId="urn:microsoft.com/office/officeart/2005/8/layout/hierarchy2"/>
    <dgm:cxn modelId="{0EF2659E-085E-AE48-A3D7-367F48D68415}" type="presParOf" srcId="{13FA0F42-40B2-1A42-9E0C-64A6173558F8}" destId="{6820722E-AE91-874F-BE23-FDCC95BE1521}" srcOrd="0" destOrd="0" presId="urn:microsoft.com/office/officeart/2005/8/layout/hierarchy2"/>
    <dgm:cxn modelId="{87AF7266-35B9-C642-AC9F-992478689431}" type="presParOf" srcId="{A8156AED-E767-E045-85FC-4C7BB90B2332}" destId="{EB79936A-8A14-9542-889F-D1A32E6062A8}" srcOrd="1" destOrd="0" presId="urn:microsoft.com/office/officeart/2005/8/layout/hierarchy2"/>
    <dgm:cxn modelId="{1DC63ECA-6230-E742-AC22-2A4C5C4013A5}" type="presParOf" srcId="{EB79936A-8A14-9542-889F-D1A32E6062A8}" destId="{D463681D-0688-E641-9F8E-7BB26FCE558A}" srcOrd="0" destOrd="0" presId="urn:microsoft.com/office/officeart/2005/8/layout/hierarchy2"/>
    <dgm:cxn modelId="{FD84BEC8-992B-3A47-9363-284BC08ED6AE}" type="presParOf" srcId="{EB79936A-8A14-9542-889F-D1A32E6062A8}" destId="{6054E9ED-6D33-B34F-B952-FABAC54AC448}" srcOrd="1" destOrd="0" presId="urn:microsoft.com/office/officeart/2005/8/layout/hierarchy2"/>
    <dgm:cxn modelId="{9C094FC5-A9BE-0D42-82E7-BE459F406E5A}" type="presParOf" srcId="{6054E9ED-6D33-B34F-B952-FABAC54AC448}" destId="{CA192C09-E103-C14E-A7D5-3A3DA889534B}" srcOrd="0" destOrd="0" presId="urn:microsoft.com/office/officeart/2005/8/layout/hierarchy2"/>
    <dgm:cxn modelId="{8342DAD4-C304-5041-9422-7BB6231A40F5}" type="presParOf" srcId="{CA192C09-E103-C14E-A7D5-3A3DA889534B}" destId="{B2FC1D7A-885F-CA43-AEF2-A08BF0AF60DF}" srcOrd="0" destOrd="0" presId="urn:microsoft.com/office/officeart/2005/8/layout/hierarchy2"/>
    <dgm:cxn modelId="{66BA9356-742B-1E40-B29D-90C36853B2A5}" type="presParOf" srcId="{6054E9ED-6D33-B34F-B952-FABAC54AC448}" destId="{DBCABDAC-839A-384A-B170-7EDEF8FE3AC1}" srcOrd="1" destOrd="0" presId="urn:microsoft.com/office/officeart/2005/8/layout/hierarchy2"/>
    <dgm:cxn modelId="{C5C3A40E-7E93-5949-93C9-4BB316B3E803}" type="presParOf" srcId="{DBCABDAC-839A-384A-B170-7EDEF8FE3AC1}" destId="{21C554A4-0711-9A48-8862-017100533708}" srcOrd="0" destOrd="0" presId="urn:microsoft.com/office/officeart/2005/8/layout/hierarchy2"/>
    <dgm:cxn modelId="{F2C30729-4A36-4C41-8C8E-14D198E6F7A1}" type="presParOf" srcId="{DBCABDAC-839A-384A-B170-7EDEF8FE3AC1}" destId="{7BCC5B29-9202-D24B-B58E-381A55AF9204}" srcOrd="1" destOrd="0" presId="urn:microsoft.com/office/officeart/2005/8/layout/hierarchy2"/>
    <dgm:cxn modelId="{1821A6C7-05B5-E442-BA5C-031FE649A5FD}" type="presParOf" srcId="{6054E9ED-6D33-B34F-B952-FABAC54AC448}" destId="{AAC014F9-1101-CF44-8434-671A0194B1BF}" srcOrd="2" destOrd="0" presId="urn:microsoft.com/office/officeart/2005/8/layout/hierarchy2"/>
    <dgm:cxn modelId="{3B0F938E-F278-6A4E-927A-D9D35522E968}" type="presParOf" srcId="{AAC014F9-1101-CF44-8434-671A0194B1BF}" destId="{EE83EF04-C8B3-604D-B196-41D66ECFAD3D}" srcOrd="0" destOrd="0" presId="urn:microsoft.com/office/officeart/2005/8/layout/hierarchy2"/>
    <dgm:cxn modelId="{41D62EE4-2489-6F43-863A-46A80F9CC45B}" type="presParOf" srcId="{6054E9ED-6D33-B34F-B952-FABAC54AC448}" destId="{196E3921-53B6-0C4E-87EA-D46EA5D2C285}" srcOrd="3" destOrd="0" presId="urn:microsoft.com/office/officeart/2005/8/layout/hierarchy2"/>
    <dgm:cxn modelId="{9260B8A2-8FDF-694F-ACC0-6E774C1F35AD}" type="presParOf" srcId="{196E3921-53B6-0C4E-87EA-D46EA5D2C285}" destId="{5F945297-3479-6149-8DE0-7505481E14F2}" srcOrd="0" destOrd="0" presId="urn:microsoft.com/office/officeart/2005/8/layout/hierarchy2"/>
    <dgm:cxn modelId="{E73676C0-A5FB-6949-AB6F-FD0C7369A674}" type="presParOf" srcId="{196E3921-53B6-0C4E-87EA-D46EA5D2C285}" destId="{DF45D497-64CC-4A43-8219-17C87906BA47}" srcOrd="1" destOrd="0" presId="urn:microsoft.com/office/officeart/2005/8/layout/hierarchy2"/>
    <dgm:cxn modelId="{E4C3BAA4-619F-0144-BFAF-462FE4A031CB}" type="presParOf" srcId="{6054E9ED-6D33-B34F-B952-FABAC54AC448}" destId="{4296A249-788E-C844-91FD-63207A2760C3}" srcOrd="4" destOrd="0" presId="urn:microsoft.com/office/officeart/2005/8/layout/hierarchy2"/>
    <dgm:cxn modelId="{2391EDB7-455E-2546-A90A-B5BB479033C5}" type="presParOf" srcId="{4296A249-788E-C844-91FD-63207A2760C3}" destId="{5AA1B6C6-5C47-BC41-A448-0C53C053F96D}" srcOrd="0" destOrd="0" presId="urn:microsoft.com/office/officeart/2005/8/layout/hierarchy2"/>
    <dgm:cxn modelId="{9892FAFB-0930-8E4E-80C5-35E706D95D73}" type="presParOf" srcId="{6054E9ED-6D33-B34F-B952-FABAC54AC448}" destId="{49C9274B-0921-084F-9550-D30ADEEABBD0}" srcOrd="5" destOrd="0" presId="urn:microsoft.com/office/officeart/2005/8/layout/hierarchy2"/>
    <dgm:cxn modelId="{E994ED81-DECD-5E49-986E-A32239B7B826}" type="presParOf" srcId="{49C9274B-0921-084F-9550-D30ADEEABBD0}" destId="{23E996DE-6A4A-1741-8E9E-7F832D2B98D2}" srcOrd="0" destOrd="0" presId="urn:microsoft.com/office/officeart/2005/8/layout/hierarchy2"/>
    <dgm:cxn modelId="{407EF484-45A7-D34B-B2F9-F925AD572724}" type="presParOf" srcId="{49C9274B-0921-084F-9550-D30ADEEABBD0}" destId="{6FCFEE46-0195-9E49-BF05-76B2B0395649}" srcOrd="1" destOrd="0" presId="urn:microsoft.com/office/officeart/2005/8/layout/hierarchy2"/>
    <dgm:cxn modelId="{6D882868-C02A-BB4E-900A-E221117C7342}" type="presParOf" srcId="{A8156AED-E767-E045-85FC-4C7BB90B2332}" destId="{7FAACC8A-62EC-8B4F-9276-CB051694BF0D}" srcOrd="2" destOrd="0" presId="urn:microsoft.com/office/officeart/2005/8/layout/hierarchy2"/>
    <dgm:cxn modelId="{9D1DDC94-44A9-8B48-A5D7-5D08256142A5}" type="presParOf" srcId="{7FAACC8A-62EC-8B4F-9276-CB051694BF0D}" destId="{4AB1C6C9-0C06-4847-A9DE-B9D7F718AF78}" srcOrd="0" destOrd="0" presId="urn:microsoft.com/office/officeart/2005/8/layout/hierarchy2"/>
    <dgm:cxn modelId="{AD662B76-EC2B-3D4E-ABD4-D6A70F78DCB9}" type="presParOf" srcId="{A8156AED-E767-E045-85FC-4C7BB90B2332}" destId="{05ACC047-6DE3-5444-BB0F-24F55AFB45D9}" srcOrd="3" destOrd="0" presId="urn:microsoft.com/office/officeart/2005/8/layout/hierarchy2"/>
    <dgm:cxn modelId="{B25154A5-656B-0840-937E-13F92644C6A2}" type="presParOf" srcId="{05ACC047-6DE3-5444-BB0F-24F55AFB45D9}" destId="{5C890BB0-6649-0445-BFB1-4EB8589D9307}" srcOrd="0" destOrd="0" presId="urn:microsoft.com/office/officeart/2005/8/layout/hierarchy2"/>
    <dgm:cxn modelId="{C40A2CCB-78B3-5C41-B037-11DC8EDCED54}" type="presParOf" srcId="{05ACC047-6DE3-5444-BB0F-24F55AFB45D9}" destId="{5667EA51-EF9C-ED40-8169-38A6BD2225A0}" srcOrd="1" destOrd="0" presId="urn:microsoft.com/office/officeart/2005/8/layout/hierarchy2"/>
    <dgm:cxn modelId="{729BEFD6-B241-6946-9C46-EFFD3DFC10E8}" type="presParOf" srcId="{5667EA51-EF9C-ED40-8169-38A6BD2225A0}" destId="{62191203-6B1E-7D43-947A-38A92CFDD2A4}" srcOrd="0" destOrd="0" presId="urn:microsoft.com/office/officeart/2005/8/layout/hierarchy2"/>
    <dgm:cxn modelId="{80FFCC21-9DF9-A648-BD1F-830B2566DA35}" type="presParOf" srcId="{62191203-6B1E-7D43-947A-38A92CFDD2A4}" destId="{CAD46175-EA20-EF47-A02E-730F6F2421E0}" srcOrd="0" destOrd="0" presId="urn:microsoft.com/office/officeart/2005/8/layout/hierarchy2"/>
    <dgm:cxn modelId="{16FA009A-4357-A740-BC53-9A834DE4700E}" type="presParOf" srcId="{5667EA51-EF9C-ED40-8169-38A6BD2225A0}" destId="{083C5C5C-D7CC-7443-9092-692376AF969B}" srcOrd="1" destOrd="0" presId="urn:microsoft.com/office/officeart/2005/8/layout/hierarchy2"/>
    <dgm:cxn modelId="{322E4FE7-F590-F84B-AEC3-7A32277476B9}" type="presParOf" srcId="{083C5C5C-D7CC-7443-9092-692376AF969B}" destId="{E3C5719A-60BE-904D-80D9-5EAA9989F628}" srcOrd="0" destOrd="0" presId="urn:microsoft.com/office/officeart/2005/8/layout/hierarchy2"/>
    <dgm:cxn modelId="{82EB5384-5333-BC4D-A5F0-A5131A44C091}" type="presParOf" srcId="{083C5C5C-D7CC-7443-9092-692376AF969B}" destId="{B3A20CF6-685A-7D43-A451-EBF18BA825C0}" srcOrd="1" destOrd="0" presId="urn:microsoft.com/office/officeart/2005/8/layout/hierarchy2"/>
    <dgm:cxn modelId="{6BEC5EF5-C275-9449-8273-7ABDAB4DD835}" type="presParOf" srcId="{A8156AED-E767-E045-85FC-4C7BB90B2332}" destId="{6A999190-2A63-D14E-AD34-1C75A44702AB}" srcOrd="4" destOrd="0" presId="urn:microsoft.com/office/officeart/2005/8/layout/hierarchy2"/>
    <dgm:cxn modelId="{AD793380-B148-1F45-B42F-2095A3C9552B}" type="presParOf" srcId="{6A999190-2A63-D14E-AD34-1C75A44702AB}" destId="{90A26D87-DCFC-7D4C-977F-781493FD4C1F}" srcOrd="0" destOrd="0" presId="urn:microsoft.com/office/officeart/2005/8/layout/hierarchy2"/>
    <dgm:cxn modelId="{E02850C1-BEA9-C840-82EA-579AABDC3439}" type="presParOf" srcId="{A8156AED-E767-E045-85FC-4C7BB90B2332}" destId="{1A15762B-C7A4-8745-B1E9-201EBEAA8FBB}" srcOrd="5" destOrd="0" presId="urn:microsoft.com/office/officeart/2005/8/layout/hierarchy2"/>
    <dgm:cxn modelId="{1B7D22B0-6B7D-5D43-AF78-8FF9D7B0C7D9}" type="presParOf" srcId="{1A15762B-C7A4-8745-B1E9-201EBEAA8FBB}" destId="{73A0B15E-5929-1846-AC0A-2CF6D789108B}" srcOrd="0" destOrd="0" presId="urn:microsoft.com/office/officeart/2005/8/layout/hierarchy2"/>
    <dgm:cxn modelId="{84F42AF1-1380-6249-88E6-C8B4D93069FB}" type="presParOf" srcId="{1A15762B-C7A4-8745-B1E9-201EBEAA8FBB}" destId="{1DCDB86D-2525-FC47-9096-E2E8D17520E2}" srcOrd="1" destOrd="0" presId="urn:microsoft.com/office/officeart/2005/8/layout/hierarchy2"/>
    <dgm:cxn modelId="{CAE65BC3-6594-4347-9BBA-CDD20B44D79C}" type="presParOf" srcId="{1DCDB86D-2525-FC47-9096-E2E8D17520E2}" destId="{8BE5C53F-E13E-7D40-8ED3-B03C54AF0FDB}" srcOrd="0" destOrd="0" presId="urn:microsoft.com/office/officeart/2005/8/layout/hierarchy2"/>
    <dgm:cxn modelId="{38475CDB-F2FB-A244-B736-C992586BFA4C}" type="presParOf" srcId="{8BE5C53F-E13E-7D40-8ED3-B03C54AF0FDB}" destId="{3B43206A-CE2A-ED48-9484-E5590ACB3452}" srcOrd="0" destOrd="0" presId="urn:microsoft.com/office/officeart/2005/8/layout/hierarchy2"/>
    <dgm:cxn modelId="{EBD52A65-AF51-1A4E-92BB-D83004F887D1}" type="presParOf" srcId="{1DCDB86D-2525-FC47-9096-E2E8D17520E2}" destId="{A78BEC14-1D1B-1444-8DB3-267481E9F191}" srcOrd="1" destOrd="0" presId="urn:microsoft.com/office/officeart/2005/8/layout/hierarchy2"/>
    <dgm:cxn modelId="{4AD8A459-A48E-1D4E-9547-E4A7BFDF1F5A}" type="presParOf" srcId="{A78BEC14-1D1B-1444-8DB3-267481E9F191}" destId="{3C398017-E158-8341-A76B-26924A24C348}" srcOrd="0" destOrd="0" presId="urn:microsoft.com/office/officeart/2005/8/layout/hierarchy2"/>
    <dgm:cxn modelId="{D2FCF5D5-A204-5246-ADD9-E80CB60D4D70}" type="presParOf" srcId="{A78BEC14-1D1B-1444-8DB3-267481E9F191}" destId="{43FB8C72-DFEB-6347-9180-DF5DDEE48CC2}"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EE4FCF-D59C-904E-BF0A-6F4B91E0335A}"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7C752847-A111-7B4E-90B8-D82B222D920E}">
      <dgm:prSet phldrT="[Text]"/>
      <dgm:spPr>
        <a:solidFill>
          <a:schemeClr val="accent1"/>
        </a:solidFill>
      </dgm:spPr>
      <dgm:t>
        <a:bodyPr/>
        <a:lstStyle/>
        <a:p>
          <a:r>
            <a:rPr lang="en-GB" dirty="0"/>
            <a:t>n models</a:t>
          </a:r>
        </a:p>
      </dgm:t>
    </dgm:pt>
    <dgm:pt modelId="{19355E6B-80AD-2849-8D5C-286867320C26}" type="parTrans" cxnId="{0593CB8A-7DF9-8042-9986-48F49ED24AFA}">
      <dgm:prSet/>
      <dgm:spPr/>
      <dgm:t>
        <a:bodyPr/>
        <a:lstStyle/>
        <a:p>
          <a:endParaRPr lang="en-GB"/>
        </a:p>
      </dgm:t>
    </dgm:pt>
    <dgm:pt modelId="{105A5189-0F2A-C442-A34A-F75203C4DBFF}" type="sibTrans" cxnId="{0593CB8A-7DF9-8042-9986-48F49ED24AFA}">
      <dgm:prSet/>
      <dgm:spPr/>
      <dgm:t>
        <a:bodyPr/>
        <a:lstStyle/>
        <a:p>
          <a:endParaRPr lang="en-GB"/>
        </a:p>
      </dgm:t>
    </dgm:pt>
    <dgm:pt modelId="{5C6123F9-1C59-5242-ACC4-87EE026464F2}">
      <dgm:prSet/>
      <dgm:spPr>
        <a:solidFill>
          <a:schemeClr val="accent2"/>
        </a:solidFill>
      </dgm:spPr>
      <dgm:t>
        <a:bodyPr/>
        <a:lstStyle/>
        <a:p>
          <a:r>
            <a:rPr lang="en-GB" dirty="0"/>
            <a:t>= 1</a:t>
          </a:r>
        </a:p>
      </dgm:t>
    </dgm:pt>
    <dgm:pt modelId="{226B24C5-3870-1C41-ACCD-644F6C5E3825}" type="parTrans" cxnId="{F3FEBD97-F36A-6D4E-97F5-1A48C508C185}">
      <dgm:prSet/>
      <dgm:spPr/>
      <dgm:t>
        <a:bodyPr/>
        <a:lstStyle/>
        <a:p>
          <a:endParaRPr lang="en-GB"/>
        </a:p>
      </dgm:t>
    </dgm:pt>
    <dgm:pt modelId="{FC21A512-6DD5-324B-BA3A-5937AE21ED38}" type="sibTrans" cxnId="{F3FEBD97-F36A-6D4E-97F5-1A48C508C185}">
      <dgm:prSet/>
      <dgm:spPr/>
      <dgm:t>
        <a:bodyPr/>
        <a:lstStyle/>
        <a:p>
          <a:endParaRPr lang="en-GB"/>
        </a:p>
      </dgm:t>
    </dgm:pt>
    <dgm:pt modelId="{2CE35A88-76AC-3B45-AE81-006CE7D3D968}">
      <dgm:prSet/>
      <dgm:spPr>
        <a:solidFill>
          <a:schemeClr val="accent2"/>
        </a:solidFill>
      </dgm:spPr>
      <dgm:t>
        <a:bodyPr/>
        <a:lstStyle/>
        <a:p>
          <a:r>
            <a:rPr lang="en-GB" dirty="0"/>
            <a:t>&gt; 1</a:t>
          </a:r>
        </a:p>
      </dgm:t>
    </dgm:pt>
    <dgm:pt modelId="{35AAF808-F144-DD45-AB82-F04421B23D7F}" type="parTrans" cxnId="{3E58591A-0328-0B4A-9658-4514A3DC1533}">
      <dgm:prSet/>
      <dgm:spPr/>
      <dgm:t>
        <a:bodyPr/>
        <a:lstStyle/>
        <a:p>
          <a:endParaRPr lang="en-GB"/>
        </a:p>
      </dgm:t>
    </dgm:pt>
    <dgm:pt modelId="{2D1EEB4A-3DE3-654E-92AC-4FBCE35B83DA}" type="sibTrans" cxnId="{3E58591A-0328-0B4A-9658-4514A3DC1533}">
      <dgm:prSet/>
      <dgm:spPr/>
      <dgm:t>
        <a:bodyPr/>
        <a:lstStyle/>
        <a:p>
          <a:endParaRPr lang="en-GB"/>
        </a:p>
      </dgm:t>
    </dgm:pt>
    <dgm:pt modelId="{DA71E649-7620-FB4E-AEEA-377F8395F72C}">
      <dgm:prSet/>
      <dgm:spPr>
        <a:solidFill>
          <a:schemeClr val="accent4"/>
        </a:solidFill>
      </dgm:spPr>
      <dgm:t>
        <a:bodyPr/>
        <a:lstStyle/>
        <a:p>
          <a:r>
            <a:rPr lang="en-GB" dirty="0"/>
            <a:t>Single</a:t>
          </a:r>
        </a:p>
      </dgm:t>
    </dgm:pt>
    <dgm:pt modelId="{11715A05-3906-7444-8D4B-63FFF09FCE5F}" type="parTrans" cxnId="{E12998EB-2B22-504F-A1E2-2B2D39C7526F}">
      <dgm:prSet/>
      <dgm:spPr/>
      <dgm:t>
        <a:bodyPr/>
        <a:lstStyle/>
        <a:p>
          <a:endParaRPr lang="en-GB"/>
        </a:p>
      </dgm:t>
    </dgm:pt>
    <dgm:pt modelId="{95A0B9F6-E08F-0C49-8C47-076486B8D373}" type="sibTrans" cxnId="{E12998EB-2B22-504F-A1E2-2B2D39C7526F}">
      <dgm:prSet/>
      <dgm:spPr/>
      <dgm:t>
        <a:bodyPr/>
        <a:lstStyle/>
        <a:p>
          <a:endParaRPr lang="en-GB"/>
        </a:p>
      </dgm:t>
    </dgm:pt>
    <dgm:pt modelId="{B2D931C3-4C69-AF4A-8BB4-487BC200A600}">
      <dgm:prSet/>
      <dgm:spPr>
        <a:solidFill>
          <a:schemeClr val="accent4"/>
        </a:solidFill>
      </dgm:spPr>
      <dgm:t>
        <a:bodyPr/>
        <a:lstStyle/>
        <a:p>
          <a:r>
            <a:rPr lang="en-GB" dirty="0"/>
            <a:t>Multiple</a:t>
          </a:r>
        </a:p>
      </dgm:t>
    </dgm:pt>
    <dgm:pt modelId="{44FC65ED-0635-1B4B-8D76-0EEC8252753B}" type="parTrans" cxnId="{9E64CCFB-3F98-1549-B0CD-F9A8BCE3671B}">
      <dgm:prSet/>
      <dgm:spPr/>
      <dgm:t>
        <a:bodyPr/>
        <a:lstStyle/>
        <a:p>
          <a:endParaRPr lang="en-GB"/>
        </a:p>
      </dgm:t>
    </dgm:pt>
    <dgm:pt modelId="{141B86AD-0F3C-A64C-8BE2-A50CAD5EBF21}" type="sibTrans" cxnId="{9E64CCFB-3F98-1549-B0CD-F9A8BCE3671B}">
      <dgm:prSet/>
      <dgm:spPr/>
      <dgm:t>
        <a:bodyPr/>
        <a:lstStyle/>
        <a:p>
          <a:endParaRPr lang="en-GB"/>
        </a:p>
      </dgm:t>
    </dgm:pt>
    <dgm:pt modelId="{14D07532-8D7D-844C-A0BE-CBB637B1A01A}">
      <dgm:prSet/>
      <dgm:spPr>
        <a:solidFill>
          <a:schemeClr val="accent3"/>
        </a:solidFill>
      </dgm:spPr>
      <dgm:t>
        <a:bodyPr/>
        <a:lstStyle/>
        <a:p>
          <a:r>
            <a:rPr lang="en-GB" dirty="0"/>
            <a:t>Add baseline, n &gt; 1</a:t>
          </a:r>
        </a:p>
      </dgm:t>
    </dgm:pt>
    <dgm:pt modelId="{84115A73-2997-9A45-8087-1066EE29542B}" type="parTrans" cxnId="{C8F43AD9-06C9-6940-8821-57EF25B0F191}">
      <dgm:prSet/>
      <dgm:spPr/>
      <dgm:t>
        <a:bodyPr/>
        <a:lstStyle/>
        <a:p>
          <a:endParaRPr lang="en-GB"/>
        </a:p>
      </dgm:t>
    </dgm:pt>
    <dgm:pt modelId="{10277A8D-64EA-9740-A752-A36EC9817488}" type="sibTrans" cxnId="{C8F43AD9-06C9-6940-8821-57EF25B0F191}">
      <dgm:prSet/>
      <dgm:spPr/>
      <dgm:t>
        <a:bodyPr/>
        <a:lstStyle/>
        <a:p>
          <a:endParaRPr lang="en-GB"/>
        </a:p>
      </dgm:t>
    </dgm:pt>
    <dgm:pt modelId="{46AEC60B-4788-1847-A7B9-D2DC0E44C4A6}">
      <dgm:prSet/>
      <dgm:spPr>
        <a:solidFill>
          <a:schemeClr val="accent3"/>
        </a:solidFill>
      </dgm:spPr>
      <dgm:t>
        <a:bodyPr/>
        <a:lstStyle/>
        <a:p>
          <a:r>
            <a:rPr lang="en-GB" dirty="0"/>
            <a:t>Informative baselines</a:t>
          </a:r>
        </a:p>
      </dgm:t>
    </dgm:pt>
    <dgm:pt modelId="{33D97D32-234B-8040-8619-880D5F3800E7}" type="parTrans" cxnId="{3B0675B2-DB98-D34C-821C-A5B430FEAC5A}">
      <dgm:prSet/>
      <dgm:spPr/>
      <dgm:t>
        <a:bodyPr/>
        <a:lstStyle/>
        <a:p>
          <a:endParaRPr lang="en-GB"/>
        </a:p>
      </dgm:t>
    </dgm:pt>
    <dgm:pt modelId="{2C318F3B-7825-E54C-8C94-4DC851B33FCF}" type="sibTrans" cxnId="{3B0675B2-DB98-D34C-821C-A5B430FEAC5A}">
      <dgm:prSet/>
      <dgm:spPr/>
      <dgm:t>
        <a:bodyPr/>
        <a:lstStyle/>
        <a:p>
          <a:endParaRPr lang="en-GB"/>
        </a:p>
      </dgm:t>
    </dgm:pt>
    <dgm:pt modelId="{271B0AA4-7FE2-3947-9C1E-718BF9ED752E}">
      <dgm:prSet/>
      <dgm:spPr>
        <a:solidFill>
          <a:schemeClr val="accent5"/>
        </a:solidFill>
      </dgm:spPr>
      <dgm:t>
        <a:bodyPr/>
        <a:lstStyle/>
        <a:p>
          <a:r>
            <a:rPr lang="en-GB" dirty="0"/>
            <a:t>Correlated</a:t>
          </a:r>
        </a:p>
      </dgm:t>
    </dgm:pt>
    <dgm:pt modelId="{EDF212B6-FC7F-314F-982E-14ACDBA30A93}" type="parTrans" cxnId="{A56E0C55-6372-6B44-ADF9-678F747AF66A}">
      <dgm:prSet/>
      <dgm:spPr/>
      <dgm:t>
        <a:bodyPr/>
        <a:lstStyle/>
        <a:p>
          <a:endParaRPr lang="en-GB"/>
        </a:p>
      </dgm:t>
    </dgm:pt>
    <dgm:pt modelId="{F55BB928-0A43-8E43-9B09-AE618A3CA45E}" type="sibTrans" cxnId="{A56E0C55-6372-6B44-ADF9-678F747AF66A}">
      <dgm:prSet/>
      <dgm:spPr/>
      <dgm:t>
        <a:bodyPr/>
        <a:lstStyle/>
        <a:p>
          <a:endParaRPr lang="en-GB"/>
        </a:p>
      </dgm:t>
    </dgm:pt>
    <dgm:pt modelId="{CAA7AD42-13E3-E047-946B-716A8F1C3F2E}">
      <dgm:prSet/>
      <dgm:spPr>
        <a:solidFill>
          <a:schemeClr val="accent5"/>
        </a:solidFill>
      </dgm:spPr>
      <dgm:t>
        <a:bodyPr/>
        <a:lstStyle/>
        <a:p>
          <a:r>
            <a:rPr lang="en-GB" dirty="0"/>
            <a:t>Uncorrelated</a:t>
          </a:r>
        </a:p>
      </dgm:t>
    </dgm:pt>
    <dgm:pt modelId="{C925BE76-E5C1-7040-9EB3-397BE2B6B68F}" type="parTrans" cxnId="{0977985A-9DD0-0B4A-BB5E-6E469E429CFA}">
      <dgm:prSet/>
      <dgm:spPr/>
      <dgm:t>
        <a:bodyPr/>
        <a:lstStyle/>
        <a:p>
          <a:endParaRPr lang="en-GB"/>
        </a:p>
      </dgm:t>
    </dgm:pt>
    <dgm:pt modelId="{E4ACFEC7-31B1-2440-89A4-C7043824E0CE}" type="sibTrans" cxnId="{0977985A-9DD0-0B4A-BB5E-6E469E429CFA}">
      <dgm:prSet/>
      <dgm:spPr/>
      <dgm:t>
        <a:bodyPr/>
        <a:lstStyle/>
        <a:p>
          <a:endParaRPr lang="en-GB"/>
        </a:p>
      </dgm:t>
    </dgm:pt>
    <dgm:pt modelId="{9BD41369-BAA4-9B4A-AACE-DCB28619297A}">
      <dgm:prSet/>
      <dgm:spPr>
        <a:solidFill>
          <a:schemeClr val="accent6"/>
        </a:solidFill>
      </dgm:spPr>
      <dgm:t>
        <a:bodyPr/>
        <a:lstStyle/>
        <a:p>
          <a:r>
            <a:rPr lang="en-GB" dirty="0"/>
            <a:t>ANOVA</a:t>
          </a:r>
        </a:p>
      </dgm:t>
    </dgm:pt>
    <dgm:pt modelId="{C8AB087D-7692-674E-A890-2B21059E89E9}" type="parTrans" cxnId="{F0825170-DA2F-784A-80BB-96C164526484}">
      <dgm:prSet/>
      <dgm:spPr/>
      <dgm:t>
        <a:bodyPr/>
        <a:lstStyle/>
        <a:p>
          <a:endParaRPr lang="en-GB"/>
        </a:p>
      </dgm:t>
    </dgm:pt>
    <dgm:pt modelId="{18B13B43-E1AE-754D-9BE1-8643B5D35F62}" type="sibTrans" cxnId="{F0825170-DA2F-784A-80BB-96C164526484}">
      <dgm:prSet/>
      <dgm:spPr/>
      <dgm:t>
        <a:bodyPr/>
        <a:lstStyle/>
        <a:p>
          <a:endParaRPr lang="en-GB"/>
        </a:p>
      </dgm:t>
    </dgm:pt>
    <dgm:pt modelId="{82F37D6E-3BB1-4448-B239-091EDDD1AC3B}">
      <dgm:prSet/>
      <dgm:spPr>
        <a:solidFill>
          <a:schemeClr val="accent6"/>
        </a:solidFill>
      </dgm:spPr>
      <dgm:t>
        <a:bodyPr/>
        <a:lstStyle/>
        <a:p>
          <a:r>
            <a:rPr lang="en-GB" dirty="0"/>
            <a:t>Friedman-</a:t>
          </a:r>
          <a:r>
            <a:rPr lang="en-GB" dirty="0" err="1"/>
            <a:t>Nemenyi</a:t>
          </a:r>
          <a:endParaRPr lang="en-GB" dirty="0"/>
        </a:p>
      </dgm:t>
    </dgm:pt>
    <dgm:pt modelId="{3EAF3301-B21D-604B-9A91-115574365B77}" type="parTrans" cxnId="{716E68EC-46C6-8F45-8729-6266C09AB186}">
      <dgm:prSet/>
      <dgm:spPr/>
      <dgm:t>
        <a:bodyPr/>
        <a:lstStyle/>
        <a:p>
          <a:endParaRPr lang="en-GB"/>
        </a:p>
      </dgm:t>
    </dgm:pt>
    <dgm:pt modelId="{42C8E23B-30BC-0D41-BA3D-A3549A1E0BD4}" type="sibTrans" cxnId="{716E68EC-46C6-8F45-8729-6266C09AB186}">
      <dgm:prSet/>
      <dgm:spPr/>
      <dgm:t>
        <a:bodyPr/>
        <a:lstStyle/>
        <a:p>
          <a:endParaRPr lang="en-GB"/>
        </a:p>
      </dgm:t>
    </dgm:pt>
    <dgm:pt modelId="{1E032F6A-739E-474B-B7D5-AAA4A3A9717A}">
      <dgm:prSet/>
      <dgm:spPr>
        <a:solidFill>
          <a:schemeClr val="accent3"/>
        </a:solidFill>
      </dgm:spPr>
      <dgm:t>
        <a:bodyPr/>
        <a:lstStyle/>
        <a:p>
          <a:r>
            <a:rPr lang="en-GB" dirty="0"/>
            <a:t>Domains</a:t>
          </a:r>
        </a:p>
      </dgm:t>
    </dgm:pt>
    <dgm:pt modelId="{C1E3103A-7AB9-2F47-B829-A8A8920236C1}" type="parTrans" cxnId="{768B42D0-CECE-9D49-90FA-B5411E895703}">
      <dgm:prSet/>
      <dgm:spPr/>
      <dgm:t>
        <a:bodyPr/>
        <a:lstStyle/>
        <a:p>
          <a:endParaRPr lang="en-GB"/>
        </a:p>
      </dgm:t>
    </dgm:pt>
    <dgm:pt modelId="{4C83248C-D4BB-0D46-9F1D-A339DB1E70FC}" type="sibTrans" cxnId="{768B42D0-CECE-9D49-90FA-B5411E895703}">
      <dgm:prSet/>
      <dgm:spPr/>
      <dgm:t>
        <a:bodyPr/>
        <a:lstStyle/>
        <a:p>
          <a:endParaRPr lang="en-GB"/>
        </a:p>
      </dgm:t>
    </dgm:pt>
    <dgm:pt modelId="{84CE24DB-64BB-804B-A900-0655F366FAF3}">
      <dgm:prSet/>
      <dgm:spPr>
        <a:solidFill>
          <a:schemeClr val="accent3"/>
        </a:solidFill>
      </dgm:spPr>
      <dgm:t>
        <a:bodyPr/>
        <a:lstStyle/>
        <a:p>
          <a:r>
            <a:rPr lang="en-GB" dirty="0"/>
            <a:t>Metrics</a:t>
          </a:r>
        </a:p>
      </dgm:t>
    </dgm:pt>
    <dgm:pt modelId="{38234328-C7EF-7646-9D0F-DDBA02906F0C}" type="parTrans" cxnId="{3D1D44A3-7D2A-9442-A7A6-FE4C2B730DA8}">
      <dgm:prSet/>
      <dgm:spPr/>
      <dgm:t>
        <a:bodyPr/>
        <a:lstStyle/>
        <a:p>
          <a:endParaRPr lang="en-GB"/>
        </a:p>
      </dgm:t>
    </dgm:pt>
    <dgm:pt modelId="{CF16D690-2110-F943-979A-9DCB05A7B0CF}" type="sibTrans" cxnId="{3D1D44A3-7D2A-9442-A7A6-FE4C2B730DA8}">
      <dgm:prSet/>
      <dgm:spPr/>
      <dgm:t>
        <a:bodyPr/>
        <a:lstStyle/>
        <a:p>
          <a:endParaRPr lang="en-GB"/>
        </a:p>
      </dgm:t>
    </dgm:pt>
    <dgm:pt modelId="{E8EE0D66-CE54-DE47-88CF-448231BC9B9B}">
      <dgm:prSet/>
      <dgm:spPr>
        <a:solidFill>
          <a:schemeClr val="accent4"/>
        </a:solidFill>
      </dgm:spPr>
      <dgm:t>
        <a:bodyPr/>
        <a:lstStyle/>
        <a:p>
          <a:r>
            <a:rPr lang="en-GB" dirty="0"/>
            <a:t>Calibration</a:t>
          </a:r>
        </a:p>
      </dgm:t>
    </dgm:pt>
    <dgm:pt modelId="{C9F4B8CC-164B-A747-9BB6-A378DF0C2E56}" type="parTrans" cxnId="{87C89B7A-7915-D144-93EA-A72120D76318}">
      <dgm:prSet/>
      <dgm:spPr/>
      <dgm:t>
        <a:bodyPr/>
        <a:lstStyle/>
        <a:p>
          <a:endParaRPr lang="en-GB"/>
        </a:p>
      </dgm:t>
    </dgm:pt>
    <dgm:pt modelId="{86F0EFFC-1BCC-644B-A137-84BE7B325F48}" type="sibTrans" cxnId="{87C89B7A-7915-D144-93EA-A72120D76318}">
      <dgm:prSet/>
      <dgm:spPr/>
      <dgm:t>
        <a:bodyPr/>
        <a:lstStyle/>
        <a:p>
          <a:endParaRPr lang="en-GB"/>
        </a:p>
      </dgm:t>
    </dgm:pt>
    <dgm:pt modelId="{B769A323-C3BA-924D-9C92-BDEE3B03785F}">
      <dgm:prSet/>
      <dgm:spPr>
        <a:solidFill>
          <a:schemeClr val="accent4"/>
        </a:solidFill>
      </dgm:spPr>
      <dgm:t>
        <a:bodyPr/>
        <a:lstStyle/>
        <a:p>
          <a:r>
            <a:rPr lang="en-GB" dirty="0"/>
            <a:t>Discrimination</a:t>
          </a:r>
        </a:p>
      </dgm:t>
    </dgm:pt>
    <dgm:pt modelId="{997398AA-F6C8-DF42-B2A9-D1362524EF03}" type="parTrans" cxnId="{DB3FFB4A-7A89-C946-8C6D-A1E178FB58D2}">
      <dgm:prSet/>
      <dgm:spPr/>
      <dgm:t>
        <a:bodyPr/>
        <a:lstStyle/>
        <a:p>
          <a:endParaRPr lang="en-GB"/>
        </a:p>
      </dgm:t>
    </dgm:pt>
    <dgm:pt modelId="{FA3091C7-C023-5248-9352-00A1462B3802}" type="sibTrans" cxnId="{DB3FFB4A-7A89-C946-8C6D-A1E178FB58D2}">
      <dgm:prSet/>
      <dgm:spPr/>
      <dgm:t>
        <a:bodyPr/>
        <a:lstStyle/>
        <a:p>
          <a:endParaRPr lang="en-GB"/>
        </a:p>
      </dgm:t>
    </dgm:pt>
    <dgm:pt modelId="{2CFFFAB2-E738-C542-87A2-2809F22573A3}">
      <dgm:prSet/>
      <dgm:spPr>
        <a:solidFill>
          <a:schemeClr val="accent4"/>
        </a:solidFill>
      </dgm:spPr>
      <dgm:t>
        <a:bodyPr/>
        <a:lstStyle/>
        <a:p>
          <a:r>
            <a:rPr lang="en-GB" dirty="0"/>
            <a:t>Scoring rules</a:t>
          </a:r>
        </a:p>
      </dgm:t>
    </dgm:pt>
    <dgm:pt modelId="{7B03DFF8-9262-004B-811D-74071B519784}" type="parTrans" cxnId="{9DDD90C7-A7A4-4941-AC12-59158A765017}">
      <dgm:prSet/>
      <dgm:spPr/>
      <dgm:t>
        <a:bodyPr/>
        <a:lstStyle/>
        <a:p>
          <a:endParaRPr lang="en-GB"/>
        </a:p>
      </dgm:t>
    </dgm:pt>
    <dgm:pt modelId="{804F559C-96CA-694D-B8CE-9B53F8C40489}" type="sibTrans" cxnId="{9DDD90C7-A7A4-4941-AC12-59158A765017}">
      <dgm:prSet/>
      <dgm:spPr/>
      <dgm:t>
        <a:bodyPr/>
        <a:lstStyle/>
        <a:p>
          <a:endParaRPr lang="en-GB"/>
        </a:p>
      </dgm:t>
    </dgm:pt>
    <dgm:pt modelId="{E8939D05-8813-0846-9CEF-46F57913D4F1}">
      <dgm:prSet/>
      <dgm:spPr>
        <a:solidFill>
          <a:schemeClr val="accent5"/>
        </a:solidFill>
      </dgm:spPr>
      <dgm:t>
        <a:bodyPr/>
        <a:lstStyle/>
        <a:p>
          <a:r>
            <a:rPr lang="en-GB" dirty="0"/>
            <a:t>Properness</a:t>
          </a:r>
        </a:p>
      </dgm:t>
    </dgm:pt>
    <dgm:pt modelId="{C8129FB0-B333-4A4C-9C5E-BF3548E6E14F}" type="parTrans" cxnId="{5A5D0C57-08DA-534A-8DA5-EA4CBCDF8DA8}">
      <dgm:prSet/>
      <dgm:spPr/>
      <dgm:t>
        <a:bodyPr/>
        <a:lstStyle/>
        <a:p>
          <a:endParaRPr lang="en-GB"/>
        </a:p>
      </dgm:t>
    </dgm:pt>
    <dgm:pt modelId="{BC16CC85-F5C4-5041-A49B-895A82703F2D}" type="sibTrans" cxnId="{5A5D0C57-08DA-534A-8DA5-EA4CBCDF8DA8}">
      <dgm:prSet/>
      <dgm:spPr/>
      <dgm:t>
        <a:bodyPr/>
        <a:lstStyle/>
        <a:p>
          <a:endParaRPr lang="en-GB"/>
        </a:p>
      </dgm:t>
    </dgm:pt>
    <dgm:pt modelId="{58204896-CA28-2949-AABF-B5855B933CF8}">
      <dgm:prSet/>
      <dgm:spPr>
        <a:solidFill>
          <a:schemeClr val="accent5"/>
        </a:solidFill>
      </dgm:spPr>
      <dgm:t>
        <a:bodyPr/>
        <a:lstStyle/>
        <a:p>
          <a:r>
            <a:rPr lang="en-GB" dirty="0"/>
            <a:t>Interpretability</a:t>
          </a:r>
        </a:p>
      </dgm:t>
    </dgm:pt>
    <dgm:pt modelId="{C918F930-73BD-634A-AC8F-D51387A80010}" type="parTrans" cxnId="{7527D231-6EF0-A247-BF6D-0C75956E17D7}">
      <dgm:prSet/>
      <dgm:spPr/>
      <dgm:t>
        <a:bodyPr/>
        <a:lstStyle/>
        <a:p>
          <a:endParaRPr lang="en-GB"/>
        </a:p>
      </dgm:t>
    </dgm:pt>
    <dgm:pt modelId="{84B65C4F-9797-2248-A500-7C0392EEA5FE}" type="sibTrans" cxnId="{7527D231-6EF0-A247-BF6D-0C75956E17D7}">
      <dgm:prSet/>
      <dgm:spPr/>
      <dgm:t>
        <a:bodyPr/>
        <a:lstStyle/>
        <a:p>
          <a:endParaRPr lang="en-GB"/>
        </a:p>
      </dgm:t>
    </dgm:pt>
    <dgm:pt modelId="{2D56D564-F03C-ED44-87FE-9126F8E86421}">
      <dgm:prSet/>
      <dgm:spPr>
        <a:solidFill>
          <a:schemeClr val="accent5"/>
        </a:solidFill>
      </dgm:spPr>
      <dgm:t>
        <a:bodyPr/>
        <a:lstStyle/>
        <a:p>
          <a:r>
            <a:rPr lang="en-GB" dirty="0"/>
            <a:t>t-test </a:t>
          </a:r>
        </a:p>
      </dgm:t>
    </dgm:pt>
    <dgm:pt modelId="{1DBC897F-9470-4B44-B838-0AE5DCBACD89}" type="parTrans" cxnId="{53F5E98D-7F4F-344C-9940-39C26791D0EC}">
      <dgm:prSet/>
      <dgm:spPr/>
      <dgm:t>
        <a:bodyPr/>
        <a:lstStyle/>
        <a:p>
          <a:endParaRPr lang="en-GB"/>
        </a:p>
      </dgm:t>
    </dgm:pt>
    <dgm:pt modelId="{B0AF4B9D-F98C-6B48-A56F-D4B78071426C}" type="sibTrans" cxnId="{53F5E98D-7F4F-344C-9940-39C26791D0EC}">
      <dgm:prSet/>
      <dgm:spPr/>
      <dgm:t>
        <a:bodyPr/>
        <a:lstStyle/>
        <a:p>
          <a:endParaRPr lang="en-GB"/>
        </a:p>
      </dgm:t>
    </dgm:pt>
    <dgm:pt modelId="{19656265-5D80-604F-BD34-4B53AAE1A66B}">
      <dgm:prSet/>
      <dgm:spPr>
        <a:solidFill>
          <a:schemeClr val="accent3"/>
        </a:solidFill>
      </dgm:spPr>
      <dgm:t>
        <a:bodyPr/>
        <a:lstStyle/>
        <a:p>
          <a:r>
            <a:rPr lang="en-GB" dirty="0"/>
            <a:t>Evaluating</a:t>
          </a:r>
        </a:p>
      </dgm:t>
    </dgm:pt>
    <dgm:pt modelId="{9801E450-FCFA-E541-ADC8-E01A5B663AD5}" type="parTrans" cxnId="{0D72D587-5BA6-104C-8C5E-51BD3586210E}">
      <dgm:prSet/>
      <dgm:spPr/>
      <dgm:t>
        <a:bodyPr/>
        <a:lstStyle/>
        <a:p>
          <a:endParaRPr lang="en-GB"/>
        </a:p>
      </dgm:t>
    </dgm:pt>
    <dgm:pt modelId="{D5D526A6-EC65-8548-99E8-B1F122BC704D}" type="sibTrans" cxnId="{0D72D587-5BA6-104C-8C5E-51BD3586210E}">
      <dgm:prSet/>
      <dgm:spPr/>
      <dgm:t>
        <a:bodyPr/>
        <a:lstStyle/>
        <a:p>
          <a:endParaRPr lang="en-GB"/>
        </a:p>
      </dgm:t>
    </dgm:pt>
    <dgm:pt modelId="{6AB6F412-E93B-9649-8B24-FED2BB659E65}">
      <dgm:prSet/>
      <dgm:spPr>
        <a:solidFill>
          <a:schemeClr val="accent4"/>
        </a:solidFill>
      </dgm:spPr>
      <dgm:t>
        <a:bodyPr/>
        <a:lstStyle/>
        <a:p>
          <a:r>
            <a:rPr lang="en-GB" dirty="0"/>
            <a:t>Learning algorithm</a:t>
          </a:r>
        </a:p>
      </dgm:t>
    </dgm:pt>
    <dgm:pt modelId="{9B25233E-7497-424F-9831-26C37106A118}" type="parTrans" cxnId="{7F2D0804-2EEE-B04F-856F-0C0E7807D8D6}">
      <dgm:prSet/>
      <dgm:spPr/>
      <dgm:t>
        <a:bodyPr/>
        <a:lstStyle/>
        <a:p>
          <a:endParaRPr lang="en-GB"/>
        </a:p>
      </dgm:t>
    </dgm:pt>
    <dgm:pt modelId="{50A003F8-3AB3-DB4B-9C09-363310F18C2B}" type="sibTrans" cxnId="{7F2D0804-2EEE-B04F-856F-0C0E7807D8D6}">
      <dgm:prSet/>
      <dgm:spPr/>
      <dgm:t>
        <a:bodyPr/>
        <a:lstStyle/>
        <a:p>
          <a:endParaRPr lang="en-GB"/>
        </a:p>
      </dgm:t>
    </dgm:pt>
    <dgm:pt modelId="{597F4C70-465F-D64C-AD36-0D53F0551BD0}">
      <dgm:prSet/>
      <dgm:spPr>
        <a:solidFill>
          <a:schemeClr val="accent4"/>
        </a:solidFill>
      </dgm:spPr>
      <dgm:t>
        <a:bodyPr/>
        <a:lstStyle/>
        <a:p>
          <a:r>
            <a:rPr lang="en-GB" dirty="0"/>
            <a:t>Trained predictor</a:t>
          </a:r>
        </a:p>
      </dgm:t>
    </dgm:pt>
    <dgm:pt modelId="{E34EDF53-9269-6A43-B5AA-C068016553DC}" type="parTrans" cxnId="{1AF105F3-020B-544D-9490-9D7F76EB8577}">
      <dgm:prSet/>
      <dgm:spPr/>
      <dgm:t>
        <a:bodyPr/>
        <a:lstStyle/>
        <a:p>
          <a:endParaRPr lang="en-GB"/>
        </a:p>
      </dgm:t>
    </dgm:pt>
    <dgm:pt modelId="{02A13D2F-B966-1B46-9464-EE6CE04941AF}" type="sibTrans" cxnId="{1AF105F3-020B-544D-9490-9D7F76EB8577}">
      <dgm:prSet/>
      <dgm:spPr/>
      <dgm:t>
        <a:bodyPr/>
        <a:lstStyle/>
        <a:p>
          <a:endParaRPr lang="en-GB"/>
        </a:p>
      </dgm:t>
    </dgm:pt>
    <dgm:pt modelId="{AA5B8F38-BACF-E84B-BB37-6DEBB087890A}">
      <dgm:prSet/>
      <dgm:spPr>
        <a:solidFill>
          <a:schemeClr val="accent5"/>
        </a:solidFill>
      </dgm:spPr>
      <dgm:t>
        <a:bodyPr/>
        <a:lstStyle/>
        <a:p>
          <a:r>
            <a:rPr lang="en-GB" dirty="0"/>
            <a:t>Conservative Z</a:t>
          </a:r>
        </a:p>
      </dgm:t>
    </dgm:pt>
    <dgm:pt modelId="{7BBED49B-8E62-2240-876C-E876B5DBF6DD}" type="parTrans" cxnId="{3EC110E7-062D-ED44-AD21-735AF353486E}">
      <dgm:prSet/>
      <dgm:spPr/>
      <dgm:t>
        <a:bodyPr/>
        <a:lstStyle/>
        <a:p>
          <a:endParaRPr lang="en-GB"/>
        </a:p>
      </dgm:t>
    </dgm:pt>
    <dgm:pt modelId="{5E735C36-6C69-0A47-8850-B3A267E85F3A}" type="sibTrans" cxnId="{3EC110E7-062D-ED44-AD21-735AF353486E}">
      <dgm:prSet/>
      <dgm:spPr/>
      <dgm:t>
        <a:bodyPr/>
        <a:lstStyle/>
        <a:p>
          <a:endParaRPr lang="en-GB"/>
        </a:p>
      </dgm:t>
    </dgm:pt>
    <dgm:pt modelId="{88060D4C-5219-1347-A418-2E3F2DF7DF03}">
      <dgm:prSet/>
      <dgm:spPr>
        <a:solidFill>
          <a:schemeClr val="accent4"/>
        </a:solidFill>
      </dgm:spPr>
      <dgm:t>
        <a:bodyPr/>
        <a:lstStyle/>
        <a:p>
          <a:r>
            <a:rPr lang="en-GB" dirty="0"/>
            <a:t>Fairness</a:t>
          </a:r>
        </a:p>
      </dgm:t>
    </dgm:pt>
    <dgm:pt modelId="{75137705-B31A-0C4E-BA71-3F87BA19EF4A}" type="parTrans" cxnId="{E7F14D18-9EE4-9841-9860-09429429C5F8}">
      <dgm:prSet/>
      <dgm:spPr/>
      <dgm:t>
        <a:bodyPr/>
        <a:lstStyle/>
        <a:p>
          <a:endParaRPr lang="en-GB"/>
        </a:p>
      </dgm:t>
    </dgm:pt>
    <dgm:pt modelId="{812F487C-39D2-0A4C-BCFE-3F02A3433CBA}" type="sibTrans" cxnId="{E7F14D18-9EE4-9841-9860-09429429C5F8}">
      <dgm:prSet/>
      <dgm:spPr/>
      <dgm:t>
        <a:bodyPr/>
        <a:lstStyle/>
        <a:p>
          <a:endParaRPr lang="en-GB"/>
        </a:p>
      </dgm:t>
    </dgm:pt>
    <dgm:pt modelId="{2E15E2D7-631B-244C-ACF5-6A23DE73F44A}" type="pres">
      <dgm:prSet presAssocID="{69EE4FCF-D59C-904E-BF0A-6F4B91E0335A}" presName="diagram" presStyleCnt="0">
        <dgm:presLayoutVars>
          <dgm:chPref val="1"/>
          <dgm:dir/>
          <dgm:animOne val="branch"/>
          <dgm:animLvl val="lvl"/>
          <dgm:resizeHandles val="exact"/>
        </dgm:presLayoutVars>
      </dgm:prSet>
      <dgm:spPr/>
    </dgm:pt>
    <dgm:pt modelId="{17935819-E0CE-544A-B182-115249634F17}" type="pres">
      <dgm:prSet presAssocID="{7C752847-A111-7B4E-90B8-D82B222D920E}" presName="root1" presStyleCnt="0"/>
      <dgm:spPr/>
    </dgm:pt>
    <dgm:pt modelId="{5D6FC72F-9AAE-194F-A1A0-C8CC3F86F071}" type="pres">
      <dgm:prSet presAssocID="{7C752847-A111-7B4E-90B8-D82B222D920E}" presName="LevelOneTextNode" presStyleLbl="node0" presStyleIdx="0" presStyleCnt="1">
        <dgm:presLayoutVars>
          <dgm:chPref val="3"/>
        </dgm:presLayoutVars>
      </dgm:prSet>
      <dgm:spPr/>
    </dgm:pt>
    <dgm:pt modelId="{7D782AA9-EAB2-424D-84E8-4B6F16BC5872}" type="pres">
      <dgm:prSet presAssocID="{7C752847-A111-7B4E-90B8-D82B222D920E}" presName="level2hierChild" presStyleCnt="0"/>
      <dgm:spPr/>
    </dgm:pt>
    <dgm:pt modelId="{C7CAA57A-FD6D-574B-873C-3FC46454968F}" type="pres">
      <dgm:prSet presAssocID="{226B24C5-3870-1C41-ACCD-644F6C5E3825}" presName="conn2-1" presStyleLbl="parChTrans1D2" presStyleIdx="0" presStyleCnt="2"/>
      <dgm:spPr/>
    </dgm:pt>
    <dgm:pt modelId="{6DCBE111-40C1-924F-A220-5C8835C1DCFF}" type="pres">
      <dgm:prSet presAssocID="{226B24C5-3870-1C41-ACCD-644F6C5E3825}" presName="connTx" presStyleLbl="parChTrans1D2" presStyleIdx="0" presStyleCnt="2"/>
      <dgm:spPr/>
    </dgm:pt>
    <dgm:pt modelId="{B388AA77-AB83-924B-BEC7-182CDA537CEB}" type="pres">
      <dgm:prSet presAssocID="{5C6123F9-1C59-5242-ACC4-87EE026464F2}" presName="root2" presStyleCnt="0"/>
      <dgm:spPr/>
    </dgm:pt>
    <dgm:pt modelId="{5D6645D1-D485-E64F-8077-514D84264669}" type="pres">
      <dgm:prSet presAssocID="{5C6123F9-1C59-5242-ACC4-87EE026464F2}" presName="LevelTwoTextNode" presStyleLbl="node2" presStyleIdx="0" presStyleCnt="2">
        <dgm:presLayoutVars>
          <dgm:chPref val="3"/>
        </dgm:presLayoutVars>
      </dgm:prSet>
      <dgm:spPr/>
    </dgm:pt>
    <dgm:pt modelId="{FFE8AEF4-7054-D04E-8860-830801932FAF}" type="pres">
      <dgm:prSet presAssocID="{5C6123F9-1C59-5242-ACC4-87EE026464F2}" presName="level3hierChild" presStyleCnt="0"/>
      <dgm:spPr/>
    </dgm:pt>
    <dgm:pt modelId="{03A53D9A-30D8-2143-97D6-F95BCD969F6F}" type="pres">
      <dgm:prSet presAssocID="{84115A73-2997-9A45-8087-1066EE29542B}" presName="conn2-1" presStyleLbl="parChTrans1D3" presStyleIdx="0" presStyleCnt="5"/>
      <dgm:spPr/>
    </dgm:pt>
    <dgm:pt modelId="{81D1C3A6-C63B-D640-8D46-988DD2A2A941}" type="pres">
      <dgm:prSet presAssocID="{84115A73-2997-9A45-8087-1066EE29542B}" presName="connTx" presStyleLbl="parChTrans1D3" presStyleIdx="0" presStyleCnt="5"/>
      <dgm:spPr/>
    </dgm:pt>
    <dgm:pt modelId="{1C704D00-9207-DD43-9222-71B8D706D83C}" type="pres">
      <dgm:prSet presAssocID="{14D07532-8D7D-844C-A0BE-CBB637B1A01A}" presName="root2" presStyleCnt="0"/>
      <dgm:spPr/>
    </dgm:pt>
    <dgm:pt modelId="{4EAE3AB6-DD60-924B-9148-163A334487AD}" type="pres">
      <dgm:prSet presAssocID="{14D07532-8D7D-844C-A0BE-CBB637B1A01A}" presName="LevelTwoTextNode" presStyleLbl="node3" presStyleIdx="0" presStyleCnt="5" custScaleX="165082">
        <dgm:presLayoutVars>
          <dgm:chPref val="3"/>
        </dgm:presLayoutVars>
      </dgm:prSet>
      <dgm:spPr/>
    </dgm:pt>
    <dgm:pt modelId="{DF16AFC0-AC7B-0347-BD85-E3AA274BD74A}" type="pres">
      <dgm:prSet presAssocID="{14D07532-8D7D-844C-A0BE-CBB637B1A01A}" presName="level3hierChild" presStyleCnt="0"/>
      <dgm:spPr/>
    </dgm:pt>
    <dgm:pt modelId="{FFAD7B32-94CB-1E4A-837F-51F925537E84}" type="pres">
      <dgm:prSet presAssocID="{35AAF808-F144-DD45-AB82-F04421B23D7F}" presName="conn2-1" presStyleLbl="parChTrans1D2" presStyleIdx="1" presStyleCnt="2"/>
      <dgm:spPr/>
    </dgm:pt>
    <dgm:pt modelId="{21A23CDE-1891-DB49-831A-2FACF76D61BE}" type="pres">
      <dgm:prSet presAssocID="{35AAF808-F144-DD45-AB82-F04421B23D7F}" presName="connTx" presStyleLbl="parChTrans1D2" presStyleIdx="1" presStyleCnt="2"/>
      <dgm:spPr/>
    </dgm:pt>
    <dgm:pt modelId="{616ADC98-3C96-6743-B407-6A9F1DB3E445}" type="pres">
      <dgm:prSet presAssocID="{2CE35A88-76AC-3B45-AE81-006CE7D3D968}" presName="root2" presStyleCnt="0"/>
      <dgm:spPr/>
    </dgm:pt>
    <dgm:pt modelId="{4D3B3F52-5F01-1945-8CE4-2060BC0D5D47}" type="pres">
      <dgm:prSet presAssocID="{2CE35A88-76AC-3B45-AE81-006CE7D3D968}" presName="LevelTwoTextNode" presStyleLbl="node2" presStyleIdx="1" presStyleCnt="2">
        <dgm:presLayoutVars>
          <dgm:chPref val="3"/>
        </dgm:presLayoutVars>
      </dgm:prSet>
      <dgm:spPr/>
    </dgm:pt>
    <dgm:pt modelId="{23C8AE02-82E6-D347-893C-28DCDCF806DB}" type="pres">
      <dgm:prSet presAssocID="{2CE35A88-76AC-3B45-AE81-006CE7D3D968}" presName="level3hierChild" presStyleCnt="0"/>
      <dgm:spPr/>
    </dgm:pt>
    <dgm:pt modelId="{10F7E532-A268-3A45-81F9-EF6A7F90E78A}" type="pres">
      <dgm:prSet presAssocID="{C1E3103A-7AB9-2F47-B829-A8A8920236C1}" presName="conn2-1" presStyleLbl="parChTrans1D3" presStyleIdx="1" presStyleCnt="5"/>
      <dgm:spPr/>
    </dgm:pt>
    <dgm:pt modelId="{5FF21AE4-1B6A-2544-B1DA-54E1CFA75A26}" type="pres">
      <dgm:prSet presAssocID="{C1E3103A-7AB9-2F47-B829-A8A8920236C1}" presName="connTx" presStyleLbl="parChTrans1D3" presStyleIdx="1" presStyleCnt="5"/>
      <dgm:spPr/>
    </dgm:pt>
    <dgm:pt modelId="{683226C1-A363-4349-86DA-228F062E27C8}" type="pres">
      <dgm:prSet presAssocID="{1E032F6A-739E-474B-B7D5-AAA4A3A9717A}" presName="root2" presStyleCnt="0"/>
      <dgm:spPr/>
    </dgm:pt>
    <dgm:pt modelId="{C3955D0C-2959-1D4D-AEFC-916808C5D75F}" type="pres">
      <dgm:prSet presAssocID="{1E032F6A-739E-474B-B7D5-AAA4A3A9717A}" presName="LevelTwoTextNode" presStyleLbl="node3" presStyleIdx="1" presStyleCnt="5">
        <dgm:presLayoutVars>
          <dgm:chPref val="3"/>
        </dgm:presLayoutVars>
      </dgm:prSet>
      <dgm:spPr/>
    </dgm:pt>
    <dgm:pt modelId="{75644724-943D-6048-A543-C0A6C0B774A5}" type="pres">
      <dgm:prSet presAssocID="{1E032F6A-739E-474B-B7D5-AAA4A3A9717A}" presName="level3hierChild" presStyleCnt="0"/>
      <dgm:spPr/>
    </dgm:pt>
    <dgm:pt modelId="{AB37A886-E5FB-1D45-BF03-DE84143D5898}" type="pres">
      <dgm:prSet presAssocID="{11715A05-3906-7444-8D4B-63FFF09FCE5F}" presName="conn2-1" presStyleLbl="parChTrans1D4" presStyleIdx="0" presStyleCnt="16"/>
      <dgm:spPr/>
    </dgm:pt>
    <dgm:pt modelId="{31144532-32DE-8148-8554-DC02209D8038}" type="pres">
      <dgm:prSet presAssocID="{11715A05-3906-7444-8D4B-63FFF09FCE5F}" presName="connTx" presStyleLbl="parChTrans1D4" presStyleIdx="0" presStyleCnt="16"/>
      <dgm:spPr/>
    </dgm:pt>
    <dgm:pt modelId="{78E1E61E-A627-BE42-BA5C-F3DAAA9B6412}" type="pres">
      <dgm:prSet presAssocID="{DA71E649-7620-FB4E-AEEA-377F8395F72C}" presName="root2" presStyleCnt="0"/>
      <dgm:spPr/>
    </dgm:pt>
    <dgm:pt modelId="{68A7D443-DFBF-CD4D-A88C-FA8ED4488205}" type="pres">
      <dgm:prSet presAssocID="{DA71E649-7620-FB4E-AEEA-377F8395F72C}" presName="LevelTwoTextNode" presStyleLbl="node4" presStyleIdx="0" presStyleCnt="16">
        <dgm:presLayoutVars>
          <dgm:chPref val="3"/>
        </dgm:presLayoutVars>
      </dgm:prSet>
      <dgm:spPr/>
    </dgm:pt>
    <dgm:pt modelId="{06328146-B12F-A34F-8953-1BB3479006E7}" type="pres">
      <dgm:prSet presAssocID="{DA71E649-7620-FB4E-AEEA-377F8395F72C}" presName="level3hierChild" presStyleCnt="0"/>
      <dgm:spPr/>
    </dgm:pt>
    <dgm:pt modelId="{1A8810A6-DA5A-AF40-B6D3-F2FC0B104113}" type="pres">
      <dgm:prSet presAssocID="{1DBC897F-9470-4B44-B838-0AE5DCBACD89}" presName="conn2-1" presStyleLbl="parChTrans1D4" presStyleIdx="1" presStyleCnt="16"/>
      <dgm:spPr/>
    </dgm:pt>
    <dgm:pt modelId="{E7436036-4C54-E448-8522-C9590B10E08A}" type="pres">
      <dgm:prSet presAssocID="{1DBC897F-9470-4B44-B838-0AE5DCBACD89}" presName="connTx" presStyleLbl="parChTrans1D4" presStyleIdx="1" presStyleCnt="16"/>
      <dgm:spPr/>
    </dgm:pt>
    <dgm:pt modelId="{C0859B33-FCA3-B646-88A0-F4389D6962D7}" type="pres">
      <dgm:prSet presAssocID="{2D56D564-F03C-ED44-87FE-9126F8E86421}" presName="root2" presStyleCnt="0"/>
      <dgm:spPr/>
    </dgm:pt>
    <dgm:pt modelId="{45FDC54E-5F97-DB44-A24C-FFF6E711F02C}" type="pres">
      <dgm:prSet presAssocID="{2D56D564-F03C-ED44-87FE-9126F8E86421}" presName="LevelTwoTextNode" presStyleLbl="node4" presStyleIdx="1" presStyleCnt="16" custLinFactNeighborX="0">
        <dgm:presLayoutVars>
          <dgm:chPref val="3"/>
        </dgm:presLayoutVars>
      </dgm:prSet>
      <dgm:spPr/>
    </dgm:pt>
    <dgm:pt modelId="{90CA70C4-3616-8F4D-A2D6-3C88D8CA9E53}" type="pres">
      <dgm:prSet presAssocID="{2D56D564-F03C-ED44-87FE-9126F8E86421}" presName="level3hierChild" presStyleCnt="0"/>
      <dgm:spPr/>
    </dgm:pt>
    <dgm:pt modelId="{22B45DFE-111C-9048-8034-C6E12BDEAFD6}" type="pres">
      <dgm:prSet presAssocID="{7BBED49B-8E62-2240-876C-E876B5DBF6DD}" presName="conn2-1" presStyleLbl="parChTrans1D4" presStyleIdx="2" presStyleCnt="16"/>
      <dgm:spPr/>
    </dgm:pt>
    <dgm:pt modelId="{10401342-D6AE-C941-B9DC-E39F097634C4}" type="pres">
      <dgm:prSet presAssocID="{7BBED49B-8E62-2240-876C-E876B5DBF6DD}" presName="connTx" presStyleLbl="parChTrans1D4" presStyleIdx="2" presStyleCnt="16"/>
      <dgm:spPr/>
    </dgm:pt>
    <dgm:pt modelId="{A2F5198E-921D-C648-9C09-3566F5BB7E4F}" type="pres">
      <dgm:prSet presAssocID="{AA5B8F38-BACF-E84B-BB37-6DEBB087890A}" presName="root2" presStyleCnt="0"/>
      <dgm:spPr/>
    </dgm:pt>
    <dgm:pt modelId="{3EA37BDE-EE90-A241-90C6-474457986737}" type="pres">
      <dgm:prSet presAssocID="{AA5B8F38-BACF-E84B-BB37-6DEBB087890A}" presName="LevelTwoTextNode" presStyleLbl="node4" presStyleIdx="2" presStyleCnt="16">
        <dgm:presLayoutVars>
          <dgm:chPref val="3"/>
        </dgm:presLayoutVars>
      </dgm:prSet>
      <dgm:spPr/>
    </dgm:pt>
    <dgm:pt modelId="{E2F15A13-EEE3-E540-9E88-0FFB56905D1B}" type="pres">
      <dgm:prSet presAssocID="{AA5B8F38-BACF-E84B-BB37-6DEBB087890A}" presName="level3hierChild" presStyleCnt="0"/>
      <dgm:spPr/>
    </dgm:pt>
    <dgm:pt modelId="{69D25DD7-32BC-0D40-869C-B975CF445C7E}" type="pres">
      <dgm:prSet presAssocID="{44FC65ED-0635-1B4B-8D76-0EEC8252753B}" presName="conn2-1" presStyleLbl="parChTrans1D4" presStyleIdx="3" presStyleCnt="16"/>
      <dgm:spPr/>
    </dgm:pt>
    <dgm:pt modelId="{9DAC00EF-E3F1-8647-97AA-800F7DF25F3A}" type="pres">
      <dgm:prSet presAssocID="{44FC65ED-0635-1B4B-8D76-0EEC8252753B}" presName="connTx" presStyleLbl="parChTrans1D4" presStyleIdx="3" presStyleCnt="16"/>
      <dgm:spPr/>
    </dgm:pt>
    <dgm:pt modelId="{A27D3212-A83E-5C4A-BD05-21341F130F28}" type="pres">
      <dgm:prSet presAssocID="{B2D931C3-4C69-AF4A-8BB4-487BC200A600}" presName="root2" presStyleCnt="0"/>
      <dgm:spPr/>
    </dgm:pt>
    <dgm:pt modelId="{39075295-8538-7B4D-A504-005FB1498425}" type="pres">
      <dgm:prSet presAssocID="{B2D931C3-4C69-AF4A-8BB4-487BC200A600}" presName="LevelTwoTextNode" presStyleLbl="node4" presStyleIdx="3" presStyleCnt="16">
        <dgm:presLayoutVars>
          <dgm:chPref val="3"/>
        </dgm:presLayoutVars>
      </dgm:prSet>
      <dgm:spPr/>
    </dgm:pt>
    <dgm:pt modelId="{65DE4318-B676-DD41-8BFF-2F75A3C4FA45}" type="pres">
      <dgm:prSet presAssocID="{B2D931C3-4C69-AF4A-8BB4-487BC200A600}" presName="level3hierChild" presStyleCnt="0"/>
      <dgm:spPr/>
    </dgm:pt>
    <dgm:pt modelId="{3C518FA8-75A8-E84A-8D79-D4DD9398CDB0}" type="pres">
      <dgm:prSet presAssocID="{EDF212B6-FC7F-314F-982E-14ACDBA30A93}" presName="conn2-1" presStyleLbl="parChTrans1D4" presStyleIdx="4" presStyleCnt="16"/>
      <dgm:spPr/>
    </dgm:pt>
    <dgm:pt modelId="{D6B7DDD2-6EE3-4C42-A434-BFC24077AD45}" type="pres">
      <dgm:prSet presAssocID="{EDF212B6-FC7F-314F-982E-14ACDBA30A93}" presName="connTx" presStyleLbl="parChTrans1D4" presStyleIdx="4" presStyleCnt="16"/>
      <dgm:spPr/>
    </dgm:pt>
    <dgm:pt modelId="{E3A68954-531E-4343-9AA0-BA16D23B31FD}" type="pres">
      <dgm:prSet presAssocID="{271B0AA4-7FE2-3947-9C1E-718BF9ED752E}" presName="root2" presStyleCnt="0"/>
      <dgm:spPr/>
    </dgm:pt>
    <dgm:pt modelId="{B7D5DCD1-FDA8-A84D-BCB4-FF72D5558533}" type="pres">
      <dgm:prSet presAssocID="{271B0AA4-7FE2-3947-9C1E-718BF9ED752E}" presName="LevelTwoTextNode" presStyleLbl="node4" presStyleIdx="4" presStyleCnt="16">
        <dgm:presLayoutVars>
          <dgm:chPref val="3"/>
        </dgm:presLayoutVars>
      </dgm:prSet>
      <dgm:spPr/>
    </dgm:pt>
    <dgm:pt modelId="{8AAAA25D-07C1-144A-875F-CF682AF32DCC}" type="pres">
      <dgm:prSet presAssocID="{271B0AA4-7FE2-3947-9C1E-718BF9ED752E}" presName="level3hierChild" presStyleCnt="0"/>
      <dgm:spPr/>
    </dgm:pt>
    <dgm:pt modelId="{DE6E33ED-52EF-EE41-812F-E3BB5F2EF7CD}" type="pres">
      <dgm:prSet presAssocID="{C8AB087D-7692-674E-A890-2B21059E89E9}" presName="conn2-1" presStyleLbl="parChTrans1D4" presStyleIdx="5" presStyleCnt="16"/>
      <dgm:spPr/>
    </dgm:pt>
    <dgm:pt modelId="{84D04FB9-5667-5041-973E-25439248EF5D}" type="pres">
      <dgm:prSet presAssocID="{C8AB087D-7692-674E-A890-2B21059E89E9}" presName="connTx" presStyleLbl="parChTrans1D4" presStyleIdx="5" presStyleCnt="16"/>
      <dgm:spPr/>
    </dgm:pt>
    <dgm:pt modelId="{70611F9F-B2BD-0147-8F4C-0ED9BE65D3D3}" type="pres">
      <dgm:prSet presAssocID="{9BD41369-BAA4-9B4A-AACE-DCB28619297A}" presName="root2" presStyleCnt="0"/>
      <dgm:spPr/>
    </dgm:pt>
    <dgm:pt modelId="{22A81B13-7312-9B4A-96CD-69B0B8369556}" type="pres">
      <dgm:prSet presAssocID="{9BD41369-BAA4-9B4A-AACE-DCB28619297A}" presName="LevelTwoTextNode" presStyleLbl="node4" presStyleIdx="5" presStyleCnt="16">
        <dgm:presLayoutVars>
          <dgm:chPref val="3"/>
        </dgm:presLayoutVars>
      </dgm:prSet>
      <dgm:spPr/>
    </dgm:pt>
    <dgm:pt modelId="{A75F7A46-26F3-2747-9DF1-E98B14502619}" type="pres">
      <dgm:prSet presAssocID="{9BD41369-BAA4-9B4A-AACE-DCB28619297A}" presName="level3hierChild" presStyleCnt="0"/>
      <dgm:spPr/>
    </dgm:pt>
    <dgm:pt modelId="{1425541B-8352-5445-93C1-002CFDEDCAA1}" type="pres">
      <dgm:prSet presAssocID="{C925BE76-E5C1-7040-9EB3-397BE2B6B68F}" presName="conn2-1" presStyleLbl="parChTrans1D4" presStyleIdx="6" presStyleCnt="16"/>
      <dgm:spPr/>
    </dgm:pt>
    <dgm:pt modelId="{7F6CECD3-A1C8-274C-93D6-3642E3388260}" type="pres">
      <dgm:prSet presAssocID="{C925BE76-E5C1-7040-9EB3-397BE2B6B68F}" presName="connTx" presStyleLbl="parChTrans1D4" presStyleIdx="6" presStyleCnt="16"/>
      <dgm:spPr/>
    </dgm:pt>
    <dgm:pt modelId="{FC72F6BD-4939-5F4E-BB3A-9CD20956A175}" type="pres">
      <dgm:prSet presAssocID="{CAA7AD42-13E3-E047-946B-716A8F1C3F2E}" presName="root2" presStyleCnt="0"/>
      <dgm:spPr/>
    </dgm:pt>
    <dgm:pt modelId="{980AD3D6-88AA-9349-8501-19A0CE1A056D}" type="pres">
      <dgm:prSet presAssocID="{CAA7AD42-13E3-E047-946B-716A8F1C3F2E}" presName="LevelTwoTextNode" presStyleLbl="node4" presStyleIdx="6" presStyleCnt="16">
        <dgm:presLayoutVars>
          <dgm:chPref val="3"/>
        </dgm:presLayoutVars>
      </dgm:prSet>
      <dgm:spPr/>
    </dgm:pt>
    <dgm:pt modelId="{A113FCDF-0876-BD4F-949D-AC8C7A430E16}" type="pres">
      <dgm:prSet presAssocID="{CAA7AD42-13E3-E047-946B-716A8F1C3F2E}" presName="level3hierChild" presStyleCnt="0"/>
      <dgm:spPr/>
    </dgm:pt>
    <dgm:pt modelId="{B57C8AC6-779E-7E44-A723-F0F0C8D0E10F}" type="pres">
      <dgm:prSet presAssocID="{3EAF3301-B21D-604B-9A91-115574365B77}" presName="conn2-1" presStyleLbl="parChTrans1D4" presStyleIdx="7" presStyleCnt="16"/>
      <dgm:spPr/>
    </dgm:pt>
    <dgm:pt modelId="{0219D2DF-271F-4E4F-ADA3-508B3D4F7CDF}" type="pres">
      <dgm:prSet presAssocID="{3EAF3301-B21D-604B-9A91-115574365B77}" presName="connTx" presStyleLbl="parChTrans1D4" presStyleIdx="7" presStyleCnt="16"/>
      <dgm:spPr/>
    </dgm:pt>
    <dgm:pt modelId="{9BFD7E6E-A90C-884C-84EA-109C694A6BC5}" type="pres">
      <dgm:prSet presAssocID="{82F37D6E-3BB1-4448-B239-091EDDD1AC3B}" presName="root2" presStyleCnt="0"/>
      <dgm:spPr/>
    </dgm:pt>
    <dgm:pt modelId="{B5C87EE9-1515-C049-BE10-97907C57F6C4}" type="pres">
      <dgm:prSet presAssocID="{82F37D6E-3BB1-4448-B239-091EDDD1AC3B}" presName="LevelTwoTextNode" presStyleLbl="node4" presStyleIdx="7" presStyleCnt="16">
        <dgm:presLayoutVars>
          <dgm:chPref val="3"/>
        </dgm:presLayoutVars>
      </dgm:prSet>
      <dgm:spPr/>
    </dgm:pt>
    <dgm:pt modelId="{6905BEFA-C66C-2240-8A83-BBC4025335D5}" type="pres">
      <dgm:prSet presAssocID="{82F37D6E-3BB1-4448-B239-091EDDD1AC3B}" presName="level3hierChild" presStyleCnt="0"/>
      <dgm:spPr/>
    </dgm:pt>
    <dgm:pt modelId="{0A7F7BF3-FD70-B046-AEBA-C68DB2B6A38C}" type="pres">
      <dgm:prSet presAssocID="{33D97D32-234B-8040-8619-880D5F3800E7}" presName="conn2-1" presStyleLbl="parChTrans1D3" presStyleIdx="2" presStyleCnt="5"/>
      <dgm:spPr/>
    </dgm:pt>
    <dgm:pt modelId="{56993E81-77BE-1D4C-B56F-169F54164720}" type="pres">
      <dgm:prSet presAssocID="{33D97D32-234B-8040-8619-880D5F3800E7}" presName="connTx" presStyleLbl="parChTrans1D3" presStyleIdx="2" presStyleCnt="5"/>
      <dgm:spPr/>
    </dgm:pt>
    <dgm:pt modelId="{7F9C70E3-360D-DC41-AFF4-F2E9D98C022E}" type="pres">
      <dgm:prSet presAssocID="{46AEC60B-4788-1847-A7B9-D2DC0E44C4A6}" presName="root2" presStyleCnt="0"/>
      <dgm:spPr/>
    </dgm:pt>
    <dgm:pt modelId="{B6A0CDDB-EDA9-2246-AAD5-AA816BE8DC7E}" type="pres">
      <dgm:prSet presAssocID="{46AEC60B-4788-1847-A7B9-D2DC0E44C4A6}" presName="LevelTwoTextNode" presStyleLbl="node3" presStyleIdx="2" presStyleCnt="5">
        <dgm:presLayoutVars>
          <dgm:chPref val="3"/>
        </dgm:presLayoutVars>
      </dgm:prSet>
      <dgm:spPr/>
    </dgm:pt>
    <dgm:pt modelId="{C0FF0099-3669-AA47-8CCB-2488D742A078}" type="pres">
      <dgm:prSet presAssocID="{46AEC60B-4788-1847-A7B9-D2DC0E44C4A6}" presName="level3hierChild" presStyleCnt="0"/>
      <dgm:spPr/>
    </dgm:pt>
    <dgm:pt modelId="{A2F19638-BF80-1A46-A7F9-3BCDDD4408EB}" type="pres">
      <dgm:prSet presAssocID="{38234328-C7EF-7646-9D0F-DDBA02906F0C}" presName="conn2-1" presStyleLbl="parChTrans1D3" presStyleIdx="3" presStyleCnt="5"/>
      <dgm:spPr/>
    </dgm:pt>
    <dgm:pt modelId="{3F41E1E5-F329-3346-A541-4EC35CCCA136}" type="pres">
      <dgm:prSet presAssocID="{38234328-C7EF-7646-9D0F-DDBA02906F0C}" presName="connTx" presStyleLbl="parChTrans1D3" presStyleIdx="3" presStyleCnt="5"/>
      <dgm:spPr/>
    </dgm:pt>
    <dgm:pt modelId="{90C53FD4-D1C6-7C47-A3CB-347D0F7772B4}" type="pres">
      <dgm:prSet presAssocID="{84CE24DB-64BB-804B-A900-0655F366FAF3}" presName="root2" presStyleCnt="0"/>
      <dgm:spPr/>
    </dgm:pt>
    <dgm:pt modelId="{FD6AF43E-8A60-B64E-80B5-A1E45F3DEA9E}" type="pres">
      <dgm:prSet presAssocID="{84CE24DB-64BB-804B-A900-0655F366FAF3}" presName="LevelTwoTextNode" presStyleLbl="node3" presStyleIdx="3" presStyleCnt="5">
        <dgm:presLayoutVars>
          <dgm:chPref val="3"/>
        </dgm:presLayoutVars>
      </dgm:prSet>
      <dgm:spPr/>
    </dgm:pt>
    <dgm:pt modelId="{08897BB3-CE17-544A-A7BC-6955F514E9D4}" type="pres">
      <dgm:prSet presAssocID="{84CE24DB-64BB-804B-A900-0655F366FAF3}" presName="level3hierChild" presStyleCnt="0"/>
      <dgm:spPr/>
    </dgm:pt>
    <dgm:pt modelId="{307E0EE0-E3AF-0A4C-BAB2-4B76F3E08DBF}" type="pres">
      <dgm:prSet presAssocID="{75137705-B31A-0C4E-BA71-3F87BA19EF4A}" presName="conn2-1" presStyleLbl="parChTrans1D4" presStyleIdx="8" presStyleCnt="16"/>
      <dgm:spPr/>
    </dgm:pt>
    <dgm:pt modelId="{B66B9078-4ED9-A141-B3FA-152B5E2A1AC3}" type="pres">
      <dgm:prSet presAssocID="{75137705-B31A-0C4E-BA71-3F87BA19EF4A}" presName="connTx" presStyleLbl="parChTrans1D4" presStyleIdx="8" presStyleCnt="16"/>
      <dgm:spPr/>
    </dgm:pt>
    <dgm:pt modelId="{7FD9DCCC-4110-1D40-ACFF-75574DF179A9}" type="pres">
      <dgm:prSet presAssocID="{88060D4C-5219-1347-A418-2E3F2DF7DF03}" presName="root2" presStyleCnt="0"/>
      <dgm:spPr/>
    </dgm:pt>
    <dgm:pt modelId="{ED5AC5FA-F01B-5C4B-8AAE-E6E5640EC454}" type="pres">
      <dgm:prSet presAssocID="{88060D4C-5219-1347-A418-2E3F2DF7DF03}" presName="LevelTwoTextNode" presStyleLbl="node4" presStyleIdx="8" presStyleCnt="16">
        <dgm:presLayoutVars>
          <dgm:chPref val="3"/>
        </dgm:presLayoutVars>
      </dgm:prSet>
      <dgm:spPr/>
    </dgm:pt>
    <dgm:pt modelId="{E98EF32A-6707-F04E-94AC-36A70B528917}" type="pres">
      <dgm:prSet presAssocID="{88060D4C-5219-1347-A418-2E3F2DF7DF03}" presName="level3hierChild" presStyleCnt="0"/>
      <dgm:spPr/>
    </dgm:pt>
    <dgm:pt modelId="{7D07407A-B955-0F4F-831B-5F6910AC44A2}" type="pres">
      <dgm:prSet presAssocID="{C9F4B8CC-164B-A747-9BB6-A378DF0C2E56}" presName="conn2-1" presStyleLbl="parChTrans1D4" presStyleIdx="9" presStyleCnt="16"/>
      <dgm:spPr/>
    </dgm:pt>
    <dgm:pt modelId="{9EB4BFC9-BE65-2D4F-844F-886AA3FAE57B}" type="pres">
      <dgm:prSet presAssocID="{C9F4B8CC-164B-A747-9BB6-A378DF0C2E56}" presName="connTx" presStyleLbl="parChTrans1D4" presStyleIdx="9" presStyleCnt="16"/>
      <dgm:spPr/>
    </dgm:pt>
    <dgm:pt modelId="{23218BF7-639C-B246-9B0B-FC2F9FE86F7E}" type="pres">
      <dgm:prSet presAssocID="{E8EE0D66-CE54-DE47-88CF-448231BC9B9B}" presName="root2" presStyleCnt="0"/>
      <dgm:spPr/>
    </dgm:pt>
    <dgm:pt modelId="{FFCF56E6-7BED-0E45-B23C-F40A5CD92E9A}" type="pres">
      <dgm:prSet presAssocID="{E8EE0D66-CE54-DE47-88CF-448231BC9B9B}" presName="LevelTwoTextNode" presStyleLbl="node4" presStyleIdx="9" presStyleCnt="16">
        <dgm:presLayoutVars>
          <dgm:chPref val="3"/>
        </dgm:presLayoutVars>
      </dgm:prSet>
      <dgm:spPr/>
    </dgm:pt>
    <dgm:pt modelId="{32FC876F-842F-5F4F-8AB2-87C81D5B93E7}" type="pres">
      <dgm:prSet presAssocID="{E8EE0D66-CE54-DE47-88CF-448231BC9B9B}" presName="level3hierChild" presStyleCnt="0"/>
      <dgm:spPr/>
    </dgm:pt>
    <dgm:pt modelId="{D1D55BD0-D630-2548-8EB6-18A0702E7A86}" type="pres">
      <dgm:prSet presAssocID="{997398AA-F6C8-DF42-B2A9-D1362524EF03}" presName="conn2-1" presStyleLbl="parChTrans1D4" presStyleIdx="10" presStyleCnt="16"/>
      <dgm:spPr/>
    </dgm:pt>
    <dgm:pt modelId="{338A67E9-53EC-7D49-84AB-8A805181450D}" type="pres">
      <dgm:prSet presAssocID="{997398AA-F6C8-DF42-B2A9-D1362524EF03}" presName="connTx" presStyleLbl="parChTrans1D4" presStyleIdx="10" presStyleCnt="16"/>
      <dgm:spPr/>
    </dgm:pt>
    <dgm:pt modelId="{0977523A-CF1D-D044-A7A9-8CD086B3A502}" type="pres">
      <dgm:prSet presAssocID="{B769A323-C3BA-924D-9C92-BDEE3B03785F}" presName="root2" presStyleCnt="0"/>
      <dgm:spPr/>
    </dgm:pt>
    <dgm:pt modelId="{80DC32F6-D6F6-A24B-BFAA-49E2F1A10BAA}" type="pres">
      <dgm:prSet presAssocID="{B769A323-C3BA-924D-9C92-BDEE3B03785F}" presName="LevelTwoTextNode" presStyleLbl="node4" presStyleIdx="10" presStyleCnt="16">
        <dgm:presLayoutVars>
          <dgm:chPref val="3"/>
        </dgm:presLayoutVars>
      </dgm:prSet>
      <dgm:spPr/>
    </dgm:pt>
    <dgm:pt modelId="{81C14016-5E35-0749-9F85-ED6E47323E6B}" type="pres">
      <dgm:prSet presAssocID="{B769A323-C3BA-924D-9C92-BDEE3B03785F}" presName="level3hierChild" presStyleCnt="0"/>
      <dgm:spPr/>
    </dgm:pt>
    <dgm:pt modelId="{37ECAC33-5237-664D-8C94-96F14A804F63}" type="pres">
      <dgm:prSet presAssocID="{7B03DFF8-9262-004B-811D-74071B519784}" presName="conn2-1" presStyleLbl="parChTrans1D4" presStyleIdx="11" presStyleCnt="16"/>
      <dgm:spPr/>
    </dgm:pt>
    <dgm:pt modelId="{5340FF75-BCBE-FD46-8C3F-FFDB1922D0A5}" type="pres">
      <dgm:prSet presAssocID="{7B03DFF8-9262-004B-811D-74071B519784}" presName="connTx" presStyleLbl="parChTrans1D4" presStyleIdx="11" presStyleCnt="16"/>
      <dgm:spPr/>
    </dgm:pt>
    <dgm:pt modelId="{6BF1FE78-2F94-104F-A325-B218A37BEA76}" type="pres">
      <dgm:prSet presAssocID="{2CFFFAB2-E738-C542-87A2-2809F22573A3}" presName="root2" presStyleCnt="0"/>
      <dgm:spPr/>
    </dgm:pt>
    <dgm:pt modelId="{D6538FEC-5A10-8D41-A568-5B1050D4BDB8}" type="pres">
      <dgm:prSet presAssocID="{2CFFFAB2-E738-C542-87A2-2809F22573A3}" presName="LevelTwoTextNode" presStyleLbl="node4" presStyleIdx="11" presStyleCnt="16">
        <dgm:presLayoutVars>
          <dgm:chPref val="3"/>
        </dgm:presLayoutVars>
      </dgm:prSet>
      <dgm:spPr/>
    </dgm:pt>
    <dgm:pt modelId="{CEC2725F-B480-AD47-A8B0-EB6843C54B27}" type="pres">
      <dgm:prSet presAssocID="{2CFFFAB2-E738-C542-87A2-2809F22573A3}" presName="level3hierChild" presStyleCnt="0"/>
      <dgm:spPr/>
    </dgm:pt>
    <dgm:pt modelId="{738F3202-7998-E849-8AF0-09DC32452084}" type="pres">
      <dgm:prSet presAssocID="{C8129FB0-B333-4A4C-9C5E-BF3548E6E14F}" presName="conn2-1" presStyleLbl="parChTrans1D4" presStyleIdx="12" presStyleCnt="16"/>
      <dgm:spPr/>
    </dgm:pt>
    <dgm:pt modelId="{F23389FC-825F-4A41-9CDF-1ED338B7E621}" type="pres">
      <dgm:prSet presAssocID="{C8129FB0-B333-4A4C-9C5E-BF3548E6E14F}" presName="connTx" presStyleLbl="parChTrans1D4" presStyleIdx="12" presStyleCnt="16"/>
      <dgm:spPr/>
    </dgm:pt>
    <dgm:pt modelId="{CC14F168-F2C0-F143-936C-F185B85D67B2}" type="pres">
      <dgm:prSet presAssocID="{E8939D05-8813-0846-9CEF-46F57913D4F1}" presName="root2" presStyleCnt="0"/>
      <dgm:spPr/>
    </dgm:pt>
    <dgm:pt modelId="{FEAF7594-89B9-BE4F-9A19-882AAE90D3CA}" type="pres">
      <dgm:prSet presAssocID="{E8939D05-8813-0846-9CEF-46F57913D4F1}" presName="LevelTwoTextNode" presStyleLbl="node4" presStyleIdx="12" presStyleCnt="16">
        <dgm:presLayoutVars>
          <dgm:chPref val="3"/>
        </dgm:presLayoutVars>
      </dgm:prSet>
      <dgm:spPr/>
    </dgm:pt>
    <dgm:pt modelId="{0B83DD99-1D84-0346-AC39-21BCDD8DCD67}" type="pres">
      <dgm:prSet presAssocID="{E8939D05-8813-0846-9CEF-46F57913D4F1}" presName="level3hierChild" presStyleCnt="0"/>
      <dgm:spPr/>
    </dgm:pt>
    <dgm:pt modelId="{98A4E3B8-8F62-9242-AFC7-FCAFABC32D1E}" type="pres">
      <dgm:prSet presAssocID="{C918F930-73BD-634A-AC8F-D51387A80010}" presName="conn2-1" presStyleLbl="parChTrans1D4" presStyleIdx="13" presStyleCnt="16"/>
      <dgm:spPr/>
    </dgm:pt>
    <dgm:pt modelId="{986CB3E3-CE7B-7F4D-8963-263E312C8CB5}" type="pres">
      <dgm:prSet presAssocID="{C918F930-73BD-634A-AC8F-D51387A80010}" presName="connTx" presStyleLbl="parChTrans1D4" presStyleIdx="13" presStyleCnt="16"/>
      <dgm:spPr/>
    </dgm:pt>
    <dgm:pt modelId="{80F4EA3F-9A2E-9341-AFCB-B4A5CDFACEFC}" type="pres">
      <dgm:prSet presAssocID="{58204896-CA28-2949-AABF-B5855B933CF8}" presName="root2" presStyleCnt="0"/>
      <dgm:spPr/>
    </dgm:pt>
    <dgm:pt modelId="{073A0E71-C141-6846-B344-5404A0356AB5}" type="pres">
      <dgm:prSet presAssocID="{58204896-CA28-2949-AABF-B5855B933CF8}" presName="LevelTwoTextNode" presStyleLbl="node4" presStyleIdx="13" presStyleCnt="16">
        <dgm:presLayoutVars>
          <dgm:chPref val="3"/>
        </dgm:presLayoutVars>
      </dgm:prSet>
      <dgm:spPr/>
    </dgm:pt>
    <dgm:pt modelId="{BEA59F78-8A11-1D47-BC70-8AF0338E4AF1}" type="pres">
      <dgm:prSet presAssocID="{58204896-CA28-2949-AABF-B5855B933CF8}" presName="level3hierChild" presStyleCnt="0"/>
      <dgm:spPr/>
    </dgm:pt>
    <dgm:pt modelId="{CF2FFD39-0BDE-784A-B1AD-51F62C615506}" type="pres">
      <dgm:prSet presAssocID="{9801E450-FCFA-E541-ADC8-E01A5B663AD5}" presName="conn2-1" presStyleLbl="parChTrans1D3" presStyleIdx="4" presStyleCnt="5"/>
      <dgm:spPr/>
    </dgm:pt>
    <dgm:pt modelId="{8FACC3AD-B862-5D49-9E12-1B5231BD94F2}" type="pres">
      <dgm:prSet presAssocID="{9801E450-FCFA-E541-ADC8-E01A5B663AD5}" presName="connTx" presStyleLbl="parChTrans1D3" presStyleIdx="4" presStyleCnt="5"/>
      <dgm:spPr/>
    </dgm:pt>
    <dgm:pt modelId="{4D3DBF65-27D0-B145-9AA6-755755418132}" type="pres">
      <dgm:prSet presAssocID="{19656265-5D80-604F-BD34-4B53AAE1A66B}" presName="root2" presStyleCnt="0"/>
      <dgm:spPr/>
    </dgm:pt>
    <dgm:pt modelId="{A1744D51-0F57-9B4C-95A4-98ACC8326FFA}" type="pres">
      <dgm:prSet presAssocID="{19656265-5D80-604F-BD34-4B53AAE1A66B}" presName="LevelTwoTextNode" presStyleLbl="node3" presStyleIdx="4" presStyleCnt="5">
        <dgm:presLayoutVars>
          <dgm:chPref val="3"/>
        </dgm:presLayoutVars>
      </dgm:prSet>
      <dgm:spPr/>
    </dgm:pt>
    <dgm:pt modelId="{12946F28-1EB3-7348-B1EE-881C5D8447B0}" type="pres">
      <dgm:prSet presAssocID="{19656265-5D80-604F-BD34-4B53AAE1A66B}" presName="level3hierChild" presStyleCnt="0"/>
      <dgm:spPr/>
    </dgm:pt>
    <dgm:pt modelId="{5DE06818-0522-9D4F-9858-DEC2317E8AD3}" type="pres">
      <dgm:prSet presAssocID="{9B25233E-7497-424F-9831-26C37106A118}" presName="conn2-1" presStyleLbl="parChTrans1D4" presStyleIdx="14" presStyleCnt="16"/>
      <dgm:spPr/>
    </dgm:pt>
    <dgm:pt modelId="{2BB45ADD-7025-FF42-917D-A59F87FDCB78}" type="pres">
      <dgm:prSet presAssocID="{9B25233E-7497-424F-9831-26C37106A118}" presName="connTx" presStyleLbl="parChTrans1D4" presStyleIdx="14" presStyleCnt="16"/>
      <dgm:spPr/>
    </dgm:pt>
    <dgm:pt modelId="{F752205F-5230-D449-A131-4724FA5A23DC}" type="pres">
      <dgm:prSet presAssocID="{6AB6F412-E93B-9649-8B24-FED2BB659E65}" presName="root2" presStyleCnt="0"/>
      <dgm:spPr/>
    </dgm:pt>
    <dgm:pt modelId="{B97F6530-96FA-B24A-A91D-49C71FF6E2C7}" type="pres">
      <dgm:prSet presAssocID="{6AB6F412-E93B-9649-8B24-FED2BB659E65}" presName="LevelTwoTextNode" presStyleLbl="node4" presStyleIdx="14" presStyleCnt="16">
        <dgm:presLayoutVars>
          <dgm:chPref val="3"/>
        </dgm:presLayoutVars>
      </dgm:prSet>
      <dgm:spPr/>
    </dgm:pt>
    <dgm:pt modelId="{31FD49C3-CD05-E844-8A8D-D1C2D55DE089}" type="pres">
      <dgm:prSet presAssocID="{6AB6F412-E93B-9649-8B24-FED2BB659E65}" presName="level3hierChild" presStyleCnt="0"/>
      <dgm:spPr/>
    </dgm:pt>
    <dgm:pt modelId="{1330F326-DB44-394E-8B1D-E950F9C97C53}" type="pres">
      <dgm:prSet presAssocID="{E34EDF53-9269-6A43-B5AA-C068016553DC}" presName="conn2-1" presStyleLbl="parChTrans1D4" presStyleIdx="15" presStyleCnt="16"/>
      <dgm:spPr/>
    </dgm:pt>
    <dgm:pt modelId="{F6EE6F55-57F7-7149-9BE9-908D491B0D83}" type="pres">
      <dgm:prSet presAssocID="{E34EDF53-9269-6A43-B5AA-C068016553DC}" presName="connTx" presStyleLbl="parChTrans1D4" presStyleIdx="15" presStyleCnt="16"/>
      <dgm:spPr/>
    </dgm:pt>
    <dgm:pt modelId="{30BBCFBF-906E-794E-BADD-536CCFA404C2}" type="pres">
      <dgm:prSet presAssocID="{597F4C70-465F-D64C-AD36-0D53F0551BD0}" presName="root2" presStyleCnt="0"/>
      <dgm:spPr/>
    </dgm:pt>
    <dgm:pt modelId="{B1F13390-A66A-474D-A2CB-01B38EE4A896}" type="pres">
      <dgm:prSet presAssocID="{597F4C70-465F-D64C-AD36-0D53F0551BD0}" presName="LevelTwoTextNode" presStyleLbl="node4" presStyleIdx="15" presStyleCnt="16">
        <dgm:presLayoutVars>
          <dgm:chPref val="3"/>
        </dgm:presLayoutVars>
      </dgm:prSet>
      <dgm:spPr/>
    </dgm:pt>
    <dgm:pt modelId="{4D24D527-B25F-9049-9E8E-C2AB10B1FBC2}" type="pres">
      <dgm:prSet presAssocID="{597F4C70-465F-D64C-AD36-0D53F0551BD0}" presName="level3hierChild" presStyleCnt="0"/>
      <dgm:spPr/>
    </dgm:pt>
  </dgm:ptLst>
  <dgm:cxnLst>
    <dgm:cxn modelId="{7F2D0804-2EEE-B04F-856F-0C0E7807D8D6}" srcId="{19656265-5D80-604F-BD34-4B53AAE1A66B}" destId="{6AB6F412-E93B-9649-8B24-FED2BB659E65}" srcOrd="0" destOrd="0" parTransId="{9B25233E-7497-424F-9831-26C37106A118}" sibTransId="{50A003F8-3AB3-DB4B-9C09-363310F18C2B}"/>
    <dgm:cxn modelId="{E9D3AB07-0719-6547-B2D2-56DFC01E85CE}" type="presOf" srcId="{9801E450-FCFA-E541-ADC8-E01A5B663AD5}" destId="{8FACC3AD-B862-5D49-9E12-1B5231BD94F2}" srcOrd="1" destOrd="0" presId="urn:microsoft.com/office/officeart/2005/8/layout/hierarchy2"/>
    <dgm:cxn modelId="{5B23880D-9315-6F4C-A3ED-6F8091CDC75C}" type="presOf" srcId="{1DBC897F-9470-4B44-B838-0AE5DCBACD89}" destId="{1A8810A6-DA5A-AF40-B6D3-F2FC0B104113}" srcOrd="0" destOrd="0" presId="urn:microsoft.com/office/officeart/2005/8/layout/hierarchy2"/>
    <dgm:cxn modelId="{5B9C1311-CD3E-B547-B6EA-436F0EBE596C}" type="presOf" srcId="{35AAF808-F144-DD45-AB82-F04421B23D7F}" destId="{21A23CDE-1891-DB49-831A-2FACF76D61BE}" srcOrd="1" destOrd="0" presId="urn:microsoft.com/office/officeart/2005/8/layout/hierarchy2"/>
    <dgm:cxn modelId="{D205C011-8E01-5548-A7F6-B46D1C295753}" type="presOf" srcId="{B2D931C3-4C69-AF4A-8BB4-487BC200A600}" destId="{39075295-8538-7B4D-A504-005FB1498425}" srcOrd="0" destOrd="0" presId="urn:microsoft.com/office/officeart/2005/8/layout/hierarchy2"/>
    <dgm:cxn modelId="{E7F14D18-9EE4-9841-9860-09429429C5F8}" srcId="{84CE24DB-64BB-804B-A900-0655F366FAF3}" destId="{88060D4C-5219-1347-A418-2E3F2DF7DF03}" srcOrd="0" destOrd="0" parTransId="{75137705-B31A-0C4E-BA71-3F87BA19EF4A}" sibTransId="{812F487C-39D2-0A4C-BCFE-3F02A3433CBA}"/>
    <dgm:cxn modelId="{7D97DB18-570C-2C49-BA0D-12570ABCE413}" type="presOf" srcId="{6AB6F412-E93B-9649-8B24-FED2BB659E65}" destId="{B97F6530-96FA-B24A-A91D-49C71FF6E2C7}" srcOrd="0" destOrd="0" presId="urn:microsoft.com/office/officeart/2005/8/layout/hierarchy2"/>
    <dgm:cxn modelId="{3B85DF18-F634-AF43-8600-6F287E22BE5F}" type="presOf" srcId="{2D56D564-F03C-ED44-87FE-9126F8E86421}" destId="{45FDC54E-5F97-DB44-A24C-FFF6E711F02C}" srcOrd="0" destOrd="0" presId="urn:microsoft.com/office/officeart/2005/8/layout/hierarchy2"/>
    <dgm:cxn modelId="{23A59B19-C9A0-5043-AADD-DB3B3A075F1A}" type="presOf" srcId="{C918F930-73BD-634A-AC8F-D51387A80010}" destId="{986CB3E3-CE7B-7F4D-8963-263E312C8CB5}" srcOrd="1" destOrd="0" presId="urn:microsoft.com/office/officeart/2005/8/layout/hierarchy2"/>
    <dgm:cxn modelId="{3E58591A-0328-0B4A-9658-4514A3DC1533}" srcId="{7C752847-A111-7B4E-90B8-D82B222D920E}" destId="{2CE35A88-76AC-3B45-AE81-006CE7D3D968}" srcOrd="1" destOrd="0" parTransId="{35AAF808-F144-DD45-AB82-F04421B23D7F}" sibTransId="{2D1EEB4A-3DE3-654E-92AC-4FBCE35B83DA}"/>
    <dgm:cxn modelId="{CFEC181B-FD68-8542-9D11-7AF37B9C1964}" type="presOf" srcId="{C9F4B8CC-164B-A747-9BB6-A378DF0C2E56}" destId="{7D07407A-B955-0F4F-831B-5F6910AC44A2}" srcOrd="0" destOrd="0" presId="urn:microsoft.com/office/officeart/2005/8/layout/hierarchy2"/>
    <dgm:cxn modelId="{9DB89A22-FA41-9743-89B2-54627DDA44BB}" type="presOf" srcId="{7BBED49B-8E62-2240-876C-E876B5DBF6DD}" destId="{10401342-D6AE-C941-B9DC-E39F097634C4}" srcOrd="1" destOrd="0" presId="urn:microsoft.com/office/officeart/2005/8/layout/hierarchy2"/>
    <dgm:cxn modelId="{2165B32E-4BE7-F84C-A224-E20137E95113}" type="presOf" srcId="{3EAF3301-B21D-604B-9A91-115574365B77}" destId="{0219D2DF-271F-4E4F-ADA3-508B3D4F7CDF}" srcOrd="1" destOrd="0" presId="urn:microsoft.com/office/officeart/2005/8/layout/hierarchy2"/>
    <dgm:cxn modelId="{7527D231-6EF0-A247-BF6D-0C75956E17D7}" srcId="{2CFFFAB2-E738-C542-87A2-2809F22573A3}" destId="{58204896-CA28-2949-AABF-B5855B933CF8}" srcOrd="1" destOrd="0" parTransId="{C918F930-73BD-634A-AC8F-D51387A80010}" sibTransId="{84B65C4F-9797-2248-A500-7C0392EEA5FE}"/>
    <dgm:cxn modelId="{126EFC35-A698-0B40-B482-952D64B7EA60}" type="presOf" srcId="{997398AA-F6C8-DF42-B2A9-D1362524EF03}" destId="{338A67E9-53EC-7D49-84AB-8A805181450D}" srcOrd="1" destOrd="0" presId="urn:microsoft.com/office/officeart/2005/8/layout/hierarchy2"/>
    <dgm:cxn modelId="{4E5B2338-0A02-6740-AC71-8CE0C9FE8105}" type="presOf" srcId="{7C752847-A111-7B4E-90B8-D82B222D920E}" destId="{5D6FC72F-9AAE-194F-A1A0-C8CC3F86F071}" srcOrd="0" destOrd="0" presId="urn:microsoft.com/office/officeart/2005/8/layout/hierarchy2"/>
    <dgm:cxn modelId="{2E5F5238-6E5D-244C-B178-72D682EB1770}" type="presOf" srcId="{E8939D05-8813-0846-9CEF-46F57913D4F1}" destId="{FEAF7594-89B9-BE4F-9A19-882AAE90D3CA}" srcOrd="0" destOrd="0" presId="urn:microsoft.com/office/officeart/2005/8/layout/hierarchy2"/>
    <dgm:cxn modelId="{33A4F338-5205-734B-9CA7-B6304A8DE988}" type="presOf" srcId="{38234328-C7EF-7646-9D0F-DDBA02906F0C}" destId="{A2F19638-BF80-1A46-A7F9-3BCDDD4408EB}" srcOrd="0" destOrd="0" presId="urn:microsoft.com/office/officeart/2005/8/layout/hierarchy2"/>
    <dgm:cxn modelId="{412C2A39-C251-C34F-A888-6983B8FA95CD}" type="presOf" srcId="{84115A73-2997-9A45-8087-1066EE29542B}" destId="{03A53D9A-30D8-2143-97D6-F95BCD969F6F}" srcOrd="0" destOrd="0" presId="urn:microsoft.com/office/officeart/2005/8/layout/hierarchy2"/>
    <dgm:cxn modelId="{D7C68E39-02E5-DE41-821D-4AB548CC556F}" type="presOf" srcId="{88060D4C-5219-1347-A418-2E3F2DF7DF03}" destId="{ED5AC5FA-F01B-5C4B-8AAE-E6E5640EC454}" srcOrd="0" destOrd="0" presId="urn:microsoft.com/office/officeart/2005/8/layout/hierarchy2"/>
    <dgm:cxn modelId="{D0734541-6A3A-994B-9206-88468ACB18E8}" type="presOf" srcId="{226B24C5-3870-1C41-ACCD-644F6C5E3825}" destId="{6DCBE111-40C1-924F-A220-5C8835C1DCFF}" srcOrd="1" destOrd="0" presId="urn:microsoft.com/office/officeart/2005/8/layout/hierarchy2"/>
    <dgm:cxn modelId="{DDFF7041-8B2E-8540-9CB5-655A6C00CB27}" type="presOf" srcId="{C8129FB0-B333-4A4C-9C5E-BF3548E6E14F}" destId="{738F3202-7998-E849-8AF0-09DC32452084}" srcOrd="0" destOrd="0" presId="urn:microsoft.com/office/officeart/2005/8/layout/hierarchy2"/>
    <dgm:cxn modelId="{AF32E242-1EAD-1141-A5FF-A688B64DD8C5}" type="presOf" srcId="{C8129FB0-B333-4A4C-9C5E-BF3548E6E14F}" destId="{F23389FC-825F-4A41-9CDF-1ED338B7E621}" srcOrd="1" destOrd="0" presId="urn:microsoft.com/office/officeart/2005/8/layout/hierarchy2"/>
    <dgm:cxn modelId="{71EF5A43-AB35-C64A-8AE2-AB033AEFD73A}" type="presOf" srcId="{35AAF808-F144-DD45-AB82-F04421B23D7F}" destId="{FFAD7B32-94CB-1E4A-837F-51F925537E84}" srcOrd="0" destOrd="0" presId="urn:microsoft.com/office/officeart/2005/8/layout/hierarchy2"/>
    <dgm:cxn modelId="{3B5F1444-1FAA-8D4B-91FB-BBEA2A10B085}" type="presOf" srcId="{33D97D32-234B-8040-8619-880D5F3800E7}" destId="{0A7F7BF3-FD70-B046-AEBA-C68DB2B6A38C}" srcOrd="0" destOrd="0" presId="urn:microsoft.com/office/officeart/2005/8/layout/hierarchy2"/>
    <dgm:cxn modelId="{C32BCD45-486D-8B45-A329-277CC5AC777B}" type="presOf" srcId="{44FC65ED-0635-1B4B-8D76-0EEC8252753B}" destId="{9DAC00EF-E3F1-8647-97AA-800F7DF25F3A}" srcOrd="1" destOrd="0" presId="urn:microsoft.com/office/officeart/2005/8/layout/hierarchy2"/>
    <dgm:cxn modelId="{98403F46-A483-0048-B279-A9EDB34F3910}" type="presOf" srcId="{1DBC897F-9470-4B44-B838-0AE5DCBACD89}" destId="{E7436036-4C54-E448-8522-C9590B10E08A}" srcOrd="1" destOrd="0" presId="urn:microsoft.com/office/officeart/2005/8/layout/hierarchy2"/>
    <dgm:cxn modelId="{ED55DA4A-EC0F-6240-B8E9-EF2735870D1B}" type="presOf" srcId="{5C6123F9-1C59-5242-ACC4-87EE026464F2}" destId="{5D6645D1-D485-E64F-8077-514D84264669}" srcOrd="0" destOrd="0" presId="urn:microsoft.com/office/officeart/2005/8/layout/hierarchy2"/>
    <dgm:cxn modelId="{DB3FFB4A-7A89-C946-8C6D-A1E178FB58D2}" srcId="{84CE24DB-64BB-804B-A900-0655F366FAF3}" destId="{B769A323-C3BA-924D-9C92-BDEE3B03785F}" srcOrd="2" destOrd="0" parTransId="{997398AA-F6C8-DF42-B2A9-D1362524EF03}" sibTransId="{FA3091C7-C023-5248-9352-00A1462B3802}"/>
    <dgm:cxn modelId="{EF22A44D-5EC9-BA46-AE8D-311D7D4E6B8A}" type="presOf" srcId="{997398AA-F6C8-DF42-B2A9-D1362524EF03}" destId="{D1D55BD0-D630-2548-8EB6-18A0702E7A86}" srcOrd="0" destOrd="0" presId="urn:microsoft.com/office/officeart/2005/8/layout/hierarchy2"/>
    <dgm:cxn modelId="{42C9AD50-B244-0849-A7D2-5AD7B8AD4C41}" type="presOf" srcId="{82F37D6E-3BB1-4448-B239-091EDDD1AC3B}" destId="{B5C87EE9-1515-C049-BE10-97907C57F6C4}" srcOrd="0" destOrd="0" presId="urn:microsoft.com/office/officeart/2005/8/layout/hierarchy2"/>
    <dgm:cxn modelId="{A663FC50-3BA5-B349-8751-E95371B100AF}" type="presOf" srcId="{C1E3103A-7AB9-2F47-B829-A8A8920236C1}" destId="{5FF21AE4-1B6A-2544-B1DA-54E1CFA75A26}" srcOrd="1" destOrd="0" presId="urn:microsoft.com/office/officeart/2005/8/layout/hierarchy2"/>
    <dgm:cxn modelId="{A56E0C55-6372-6B44-ADF9-678F747AF66A}" srcId="{B2D931C3-4C69-AF4A-8BB4-487BC200A600}" destId="{271B0AA4-7FE2-3947-9C1E-718BF9ED752E}" srcOrd="0" destOrd="0" parTransId="{EDF212B6-FC7F-314F-982E-14ACDBA30A93}" sibTransId="{F55BB928-0A43-8E43-9B09-AE618A3CA45E}"/>
    <dgm:cxn modelId="{5A5D0C57-08DA-534A-8DA5-EA4CBCDF8DA8}" srcId="{2CFFFAB2-E738-C542-87A2-2809F22573A3}" destId="{E8939D05-8813-0846-9CEF-46F57913D4F1}" srcOrd="0" destOrd="0" parTransId="{C8129FB0-B333-4A4C-9C5E-BF3548E6E14F}" sibTransId="{BC16CC85-F5C4-5041-A49B-895A82703F2D}"/>
    <dgm:cxn modelId="{2236A157-8FAA-604E-AE66-561E650F2964}" type="presOf" srcId="{EDF212B6-FC7F-314F-982E-14ACDBA30A93}" destId="{D6B7DDD2-6EE3-4C42-A434-BFC24077AD45}" srcOrd="1" destOrd="0" presId="urn:microsoft.com/office/officeart/2005/8/layout/hierarchy2"/>
    <dgm:cxn modelId="{657B5758-342B-614C-B4F7-EDC665750712}" type="presOf" srcId="{14D07532-8D7D-844C-A0BE-CBB637B1A01A}" destId="{4EAE3AB6-DD60-924B-9148-163A334487AD}" srcOrd="0" destOrd="0" presId="urn:microsoft.com/office/officeart/2005/8/layout/hierarchy2"/>
    <dgm:cxn modelId="{95557459-7F36-CD45-A94C-DA8FB3D03DD0}" type="presOf" srcId="{69EE4FCF-D59C-904E-BF0A-6F4B91E0335A}" destId="{2E15E2D7-631B-244C-ACF5-6A23DE73F44A}" srcOrd="0" destOrd="0" presId="urn:microsoft.com/office/officeart/2005/8/layout/hierarchy2"/>
    <dgm:cxn modelId="{0977985A-9DD0-0B4A-BB5E-6E469E429CFA}" srcId="{B2D931C3-4C69-AF4A-8BB4-487BC200A600}" destId="{CAA7AD42-13E3-E047-946B-716A8F1C3F2E}" srcOrd="1" destOrd="0" parTransId="{C925BE76-E5C1-7040-9EB3-397BE2B6B68F}" sibTransId="{E4ACFEC7-31B1-2440-89A4-C7043824E0CE}"/>
    <dgm:cxn modelId="{5AF8225C-6026-1445-8F57-0F0D9458FE88}" type="presOf" srcId="{84115A73-2997-9A45-8087-1066EE29542B}" destId="{81D1C3A6-C63B-D640-8D46-988DD2A2A941}" srcOrd="1" destOrd="0" presId="urn:microsoft.com/office/officeart/2005/8/layout/hierarchy2"/>
    <dgm:cxn modelId="{B264575C-8EB0-BC4C-917C-BBB6ADA77253}" type="presOf" srcId="{271B0AA4-7FE2-3947-9C1E-718BF9ED752E}" destId="{B7D5DCD1-FDA8-A84D-BCB4-FF72D5558533}" srcOrd="0" destOrd="0" presId="urn:microsoft.com/office/officeart/2005/8/layout/hierarchy2"/>
    <dgm:cxn modelId="{5C67705E-9D6F-0F4A-94CD-031692E78DAB}" type="presOf" srcId="{C8AB087D-7692-674E-A890-2B21059E89E9}" destId="{84D04FB9-5667-5041-973E-25439248EF5D}" srcOrd="1" destOrd="0" presId="urn:microsoft.com/office/officeart/2005/8/layout/hierarchy2"/>
    <dgm:cxn modelId="{1E5FCD5E-A1F3-E646-A9F3-D3F80DBC0B61}" type="presOf" srcId="{B769A323-C3BA-924D-9C92-BDEE3B03785F}" destId="{80DC32F6-D6F6-A24B-BFAA-49E2F1A10BAA}" srcOrd="0" destOrd="0" presId="urn:microsoft.com/office/officeart/2005/8/layout/hierarchy2"/>
    <dgm:cxn modelId="{7439485F-1FE9-3C4C-AFAF-585111A19960}" type="presOf" srcId="{C925BE76-E5C1-7040-9EB3-397BE2B6B68F}" destId="{7F6CECD3-A1C8-274C-93D6-3642E3388260}" srcOrd="1" destOrd="0" presId="urn:microsoft.com/office/officeart/2005/8/layout/hierarchy2"/>
    <dgm:cxn modelId="{89568663-57D6-934C-AB66-82568E46DB36}" type="presOf" srcId="{C925BE76-E5C1-7040-9EB3-397BE2B6B68F}" destId="{1425541B-8352-5445-93C1-002CFDEDCAA1}" srcOrd="0" destOrd="0" presId="urn:microsoft.com/office/officeart/2005/8/layout/hierarchy2"/>
    <dgm:cxn modelId="{8F3ADA66-0ED5-CC40-8F64-D767CD54A6B0}" type="presOf" srcId="{E8EE0D66-CE54-DE47-88CF-448231BC9B9B}" destId="{FFCF56E6-7BED-0E45-B23C-F40A5CD92E9A}" srcOrd="0" destOrd="0" presId="urn:microsoft.com/office/officeart/2005/8/layout/hierarchy2"/>
    <dgm:cxn modelId="{7A7A126C-7AA2-6546-AF51-169300180F43}" type="presOf" srcId="{C8AB087D-7692-674E-A890-2B21059E89E9}" destId="{DE6E33ED-52EF-EE41-812F-E3BB5F2EF7CD}" srcOrd="0" destOrd="0" presId="urn:microsoft.com/office/officeart/2005/8/layout/hierarchy2"/>
    <dgm:cxn modelId="{00B7D26D-0DA9-CC43-9A0E-ECD1A68E3DE7}" type="presOf" srcId="{46AEC60B-4788-1847-A7B9-D2DC0E44C4A6}" destId="{B6A0CDDB-EDA9-2246-AAD5-AA816BE8DC7E}" srcOrd="0" destOrd="0" presId="urn:microsoft.com/office/officeart/2005/8/layout/hierarchy2"/>
    <dgm:cxn modelId="{676EE16E-8E8B-D94B-8FF8-182DCF205C5F}" type="presOf" srcId="{3EAF3301-B21D-604B-9A91-115574365B77}" destId="{B57C8AC6-779E-7E44-A723-F0F0C8D0E10F}" srcOrd="0" destOrd="0" presId="urn:microsoft.com/office/officeart/2005/8/layout/hierarchy2"/>
    <dgm:cxn modelId="{F0825170-DA2F-784A-80BB-96C164526484}" srcId="{271B0AA4-7FE2-3947-9C1E-718BF9ED752E}" destId="{9BD41369-BAA4-9B4A-AACE-DCB28619297A}" srcOrd="0" destOrd="0" parTransId="{C8AB087D-7692-674E-A890-2B21059E89E9}" sibTransId="{18B13B43-E1AE-754D-9BE1-8643B5D35F62}"/>
    <dgm:cxn modelId="{5DD0DE74-AC3A-4240-86B1-04ADFE85266F}" type="presOf" srcId="{7B03DFF8-9262-004B-811D-74071B519784}" destId="{37ECAC33-5237-664D-8C94-96F14A804F63}" srcOrd="0" destOrd="0" presId="urn:microsoft.com/office/officeart/2005/8/layout/hierarchy2"/>
    <dgm:cxn modelId="{CB58847A-F97F-924A-9409-D9C88CB07375}" type="presOf" srcId="{EDF212B6-FC7F-314F-982E-14ACDBA30A93}" destId="{3C518FA8-75A8-E84A-8D79-D4DD9398CDB0}" srcOrd="0" destOrd="0" presId="urn:microsoft.com/office/officeart/2005/8/layout/hierarchy2"/>
    <dgm:cxn modelId="{87C89B7A-7915-D144-93EA-A72120D76318}" srcId="{84CE24DB-64BB-804B-A900-0655F366FAF3}" destId="{E8EE0D66-CE54-DE47-88CF-448231BC9B9B}" srcOrd="1" destOrd="0" parTransId="{C9F4B8CC-164B-A747-9BB6-A378DF0C2E56}" sibTransId="{86F0EFFC-1BCC-644B-A137-84BE7B325F48}"/>
    <dgm:cxn modelId="{E6DA0880-BE63-FC44-AD62-E42E7D4D98FC}" type="presOf" srcId="{9801E450-FCFA-E541-ADC8-E01A5B663AD5}" destId="{CF2FFD39-0BDE-784A-B1AD-51F62C615506}" srcOrd="0" destOrd="0" presId="urn:microsoft.com/office/officeart/2005/8/layout/hierarchy2"/>
    <dgm:cxn modelId="{19E7A283-F5B3-ED40-8538-C506F72809EF}" type="presOf" srcId="{33D97D32-234B-8040-8619-880D5F3800E7}" destId="{56993E81-77BE-1D4C-B56F-169F54164720}" srcOrd="1" destOrd="0" presId="urn:microsoft.com/office/officeart/2005/8/layout/hierarchy2"/>
    <dgm:cxn modelId="{0D72D587-5BA6-104C-8C5E-51BD3586210E}" srcId="{2CE35A88-76AC-3B45-AE81-006CE7D3D968}" destId="{19656265-5D80-604F-BD34-4B53AAE1A66B}" srcOrd="3" destOrd="0" parTransId="{9801E450-FCFA-E541-ADC8-E01A5B663AD5}" sibTransId="{D5D526A6-EC65-8548-99E8-B1F122BC704D}"/>
    <dgm:cxn modelId="{3434ED87-3A35-0541-835C-FA0DA81BC3CA}" type="presOf" srcId="{E34EDF53-9269-6A43-B5AA-C068016553DC}" destId="{F6EE6F55-57F7-7149-9BE9-908D491B0D83}" srcOrd="1" destOrd="0" presId="urn:microsoft.com/office/officeart/2005/8/layout/hierarchy2"/>
    <dgm:cxn modelId="{0593CB8A-7DF9-8042-9986-48F49ED24AFA}" srcId="{69EE4FCF-D59C-904E-BF0A-6F4B91E0335A}" destId="{7C752847-A111-7B4E-90B8-D82B222D920E}" srcOrd="0" destOrd="0" parTransId="{19355E6B-80AD-2849-8D5C-286867320C26}" sibTransId="{105A5189-0F2A-C442-A34A-F75203C4DBFF}"/>
    <dgm:cxn modelId="{4949FC8C-3500-D646-B581-DBD949105AA7}" type="presOf" srcId="{DA71E649-7620-FB4E-AEEA-377F8395F72C}" destId="{68A7D443-DFBF-CD4D-A88C-FA8ED4488205}" srcOrd="0" destOrd="0" presId="urn:microsoft.com/office/officeart/2005/8/layout/hierarchy2"/>
    <dgm:cxn modelId="{53F5E98D-7F4F-344C-9940-39C26791D0EC}" srcId="{DA71E649-7620-FB4E-AEEA-377F8395F72C}" destId="{2D56D564-F03C-ED44-87FE-9126F8E86421}" srcOrd="0" destOrd="0" parTransId="{1DBC897F-9470-4B44-B838-0AE5DCBACD89}" sibTransId="{B0AF4B9D-F98C-6B48-A56F-D4B78071426C}"/>
    <dgm:cxn modelId="{F99E958E-7A04-5B49-A747-8B8B01DB7D56}" type="presOf" srcId="{19656265-5D80-604F-BD34-4B53AAE1A66B}" destId="{A1744D51-0F57-9B4C-95A4-98ACC8326FFA}" srcOrd="0" destOrd="0" presId="urn:microsoft.com/office/officeart/2005/8/layout/hierarchy2"/>
    <dgm:cxn modelId="{F3FEBD97-F36A-6D4E-97F5-1A48C508C185}" srcId="{7C752847-A111-7B4E-90B8-D82B222D920E}" destId="{5C6123F9-1C59-5242-ACC4-87EE026464F2}" srcOrd="0" destOrd="0" parTransId="{226B24C5-3870-1C41-ACCD-644F6C5E3825}" sibTransId="{FC21A512-6DD5-324B-BA3A-5937AE21ED38}"/>
    <dgm:cxn modelId="{4881F69E-BE71-094B-BB2D-E4B8BFDF7213}" type="presOf" srcId="{9B25233E-7497-424F-9831-26C37106A118}" destId="{5DE06818-0522-9D4F-9858-DEC2317E8AD3}" srcOrd="0" destOrd="0" presId="urn:microsoft.com/office/officeart/2005/8/layout/hierarchy2"/>
    <dgm:cxn modelId="{3D1D44A3-7D2A-9442-A7A6-FE4C2B730DA8}" srcId="{2CE35A88-76AC-3B45-AE81-006CE7D3D968}" destId="{84CE24DB-64BB-804B-A900-0655F366FAF3}" srcOrd="2" destOrd="0" parTransId="{38234328-C7EF-7646-9D0F-DDBA02906F0C}" sibTransId="{CF16D690-2110-F943-979A-9DCB05A7B0CF}"/>
    <dgm:cxn modelId="{4EC135A9-4320-D04A-BC01-47F207D34189}" type="presOf" srcId="{9BD41369-BAA4-9B4A-AACE-DCB28619297A}" destId="{22A81B13-7312-9B4A-96CD-69B0B8369556}" srcOrd="0" destOrd="0" presId="urn:microsoft.com/office/officeart/2005/8/layout/hierarchy2"/>
    <dgm:cxn modelId="{EFAA24AB-0785-714B-BE5D-83CD5F65AD9E}" type="presOf" srcId="{597F4C70-465F-D64C-AD36-0D53F0551BD0}" destId="{B1F13390-A66A-474D-A2CB-01B38EE4A896}" srcOrd="0" destOrd="0" presId="urn:microsoft.com/office/officeart/2005/8/layout/hierarchy2"/>
    <dgm:cxn modelId="{527B8BAF-786C-794F-9691-92EF6E4E2041}" type="presOf" srcId="{E34EDF53-9269-6A43-B5AA-C068016553DC}" destId="{1330F326-DB44-394E-8B1D-E950F9C97C53}" srcOrd="0" destOrd="0" presId="urn:microsoft.com/office/officeart/2005/8/layout/hierarchy2"/>
    <dgm:cxn modelId="{3B0675B2-DB98-D34C-821C-A5B430FEAC5A}" srcId="{2CE35A88-76AC-3B45-AE81-006CE7D3D968}" destId="{46AEC60B-4788-1847-A7B9-D2DC0E44C4A6}" srcOrd="1" destOrd="0" parTransId="{33D97D32-234B-8040-8619-880D5F3800E7}" sibTransId="{2C318F3B-7825-E54C-8C94-4DC851B33FCF}"/>
    <dgm:cxn modelId="{67BA82B5-BC95-D34F-8B52-206AAD2A11B0}" type="presOf" srcId="{44FC65ED-0635-1B4B-8D76-0EEC8252753B}" destId="{69D25DD7-32BC-0D40-869C-B975CF445C7E}" srcOrd="0" destOrd="0" presId="urn:microsoft.com/office/officeart/2005/8/layout/hierarchy2"/>
    <dgm:cxn modelId="{F2B185B8-CE4F-6C44-A6E1-6683F1DCE80B}" type="presOf" srcId="{2CFFFAB2-E738-C542-87A2-2809F22573A3}" destId="{D6538FEC-5A10-8D41-A568-5B1050D4BDB8}" srcOrd="0" destOrd="0" presId="urn:microsoft.com/office/officeart/2005/8/layout/hierarchy2"/>
    <dgm:cxn modelId="{C62D65BA-CF07-2749-9298-50877BBAECBA}" type="presOf" srcId="{58204896-CA28-2949-AABF-B5855B933CF8}" destId="{073A0E71-C141-6846-B344-5404A0356AB5}" srcOrd="0" destOrd="0" presId="urn:microsoft.com/office/officeart/2005/8/layout/hierarchy2"/>
    <dgm:cxn modelId="{240278BF-BE0D-384A-9075-BCF01CC84C95}" type="presOf" srcId="{AA5B8F38-BACF-E84B-BB37-6DEBB087890A}" destId="{3EA37BDE-EE90-A241-90C6-474457986737}" srcOrd="0" destOrd="0" presId="urn:microsoft.com/office/officeart/2005/8/layout/hierarchy2"/>
    <dgm:cxn modelId="{9056A7C0-6B6D-2F4A-82B5-BD3083AE93A2}" type="presOf" srcId="{7BBED49B-8E62-2240-876C-E876B5DBF6DD}" destId="{22B45DFE-111C-9048-8034-C6E12BDEAFD6}" srcOrd="0" destOrd="0" presId="urn:microsoft.com/office/officeart/2005/8/layout/hierarchy2"/>
    <dgm:cxn modelId="{D06937C2-E974-4E41-BB9D-BCE2A93D8C84}" type="presOf" srcId="{2CE35A88-76AC-3B45-AE81-006CE7D3D968}" destId="{4D3B3F52-5F01-1945-8CE4-2060BC0D5D47}" srcOrd="0" destOrd="0" presId="urn:microsoft.com/office/officeart/2005/8/layout/hierarchy2"/>
    <dgm:cxn modelId="{9DDD90C7-A7A4-4941-AC12-59158A765017}" srcId="{84CE24DB-64BB-804B-A900-0655F366FAF3}" destId="{2CFFFAB2-E738-C542-87A2-2809F22573A3}" srcOrd="3" destOrd="0" parTransId="{7B03DFF8-9262-004B-811D-74071B519784}" sibTransId="{804F559C-96CA-694D-B8CE-9B53F8C40489}"/>
    <dgm:cxn modelId="{9AA779CF-D6A1-8E4A-A893-36F4BE10B48F}" type="presOf" srcId="{9B25233E-7497-424F-9831-26C37106A118}" destId="{2BB45ADD-7025-FF42-917D-A59F87FDCB78}" srcOrd="1" destOrd="0" presId="urn:microsoft.com/office/officeart/2005/8/layout/hierarchy2"/>
    <dgm:cxn modelId="{768B42D0-CECE-9D49-90FA-B5411E895703}" srcId="{2CE35A88-76AC-3B45-AE81-006CE7D3D968}" destId="{1E032F6A-739E-474B-B7D5-AAA4A3A9717A}" srcOrd="0" destOrd="0" parTransId="{C1E3103A-7AB9-2F47-B829-A8A8920236C1}" sibTransId="{4C83248C-D4BB-0D46-9F1D-A339DB1E70FC}"/>
    <dgm:cxn modelId="{1C9758D0-DFEA-E74A-8F9C-F5C2EE05EC8B}" type="presOf" srcId="{226B24C5-3870-1C41-ACCD-644F6C5E3825}" destId="{C7CAA57A-FD6D-574B-873C-3FC46454968F}" srcOrd="0" destOrd="0" presId="urn:microsoft.com/office/officeart/2005/8/layout/hierarchy2"/>
    <dgm:cxn modelId="{7DB99AD1-F486-174D-A04E-FD8A37093605}" type="presOf" srcId="{11715A05-3906-7444-8D4B-63FFF09FCE5F}" destId="{AB37A886-E5FB-1D45-BF03-DE84143D5898}" srcOrd="0" destOrd="0" presId="urn:microsoft.com/office/officeart/2005/8/layout/hierarchy2"/>
    <dgm:cxn modelId="{AD7805D5-DA2A-104C-9B57-B6227E534744}" type="presOf" srcId="{C9F4B8CC-164B-A747-9BB6-A378DF0C2E56}" destId="{9EB4BFC9-BE65-2D4F-844F-886AA3FAE57B}" srcOrd="1" destOrd="0" presId="urn:microsoft.com/office/officeart/2005/8/layout/hierarchy2"/>
    <dgm:cxn modelId="{559049D6-2199-4245-BF99-350FE1238E3B}" type="presOf" srcId="{75137705-B31A-0C4E-BA71-3F87BA19EF4A}" destId="{307E0EE0-E3AF-0A4C-BAB2-4B76F3E08DBF}" srcOrd="0" destOrd="0" presId="urn:microsoft.com/office/officeart/2005/8/layout/hierarchy2"/>
    <dgm:cxn modelId="{8CA453D6-CE30-104A-BC8D-5CBE431A7A39}" type="presOf" srcId="{75137705-B31A-0C4E-BA71-3F87BA19EF4A}" destId="{B66B9078-4ED9-A141-B3FA-152B5E2A1AC3}" srcOrd="1" destOrd="0" presId="urn:microsoft.com/office/officeart/2005/8/layout/hierarchy2"/>
    <dgm:cxn modelId="{C8F43AD9-06C9-6940-8821-57EF25B0F191}" srcId="{5C6123F9-1C59-5242-ACC4-87EE026464F2}" destId="{14D07532-8D7D-844C-A0BE-CBB637B1A01A}" srcOrd="0" destOrd="0" parTransId="{84115A73-2997-9A45-8087-1066EE29542B}" sibTransId="{10277A8D-64EA-9740-A752-A36EC9817488}"/>
    <dgm:cxn modelId="{45DE5FD9-C01A-3040-9DC2-D1BA3701C731}" type="presOf" srcId="{CAA7AD42-13E3-E047-946B-716A8F1C3F2E}" destId="{980AD3D6-88AA-9349-8501-19A0CE1A056D}" srcOrd="0" destOrd="0" presId="urn:microsoft.com/office/officeart/2005/8/layout/hierarchy2"/>
    <dgm:cxn modelId="{A2760CDB-5619-0041-A82B-354B07305F41}" type="presOf" srcId="{11715A05-3906-7444-8D4B-63FFF09FCE5F}" destId="{31144532-32DE-8148-8554-DC02209D8038}" srcOrd="1" destOrd="0" presId="urn:microsoft.com/office/officeart/2005/8/layout/hierarchy2"/>
    <dgm:cxn modelId="{BE26CDDC-9441-4B44-B784-6D2BCCE8705F}" type="presOf" srcId="{C918F930-73BD-634A-AC8F-D51387A80010}" destId="{98A4E3B8-8F62-9242-AFC7-FCAFABC32D1E}" srcOrd="0" destOrd="0" presId="urn:microsoft.com/office/officeart/2005/8/layout/hierarchy2"/>
    <dgm:cxn modelId="{2EBDF3DD-97B6-AE46-999E-70F5ABF50D35}" type="presOf" srcId="{1E032F6A-739E-474B-B7D5-AAA4A3A9717A}" destId="{C3955D0C-2959-1D4D-AEFC-916808C5D75F}" srcOrd="0" destOrd="0" presId="urn:microsoft.com/office/officeart/2005/8/layout/hierarchy2"/>
    <dgm:cxn modelId="{1DE03EE4-50F3-DA4D-93F9-0902ED2F4F92}" type="presOf" srcId="{C1E3103A-7AB9-2F47-B829-A8A8920236C1}" destId="{10F7E532-A268-3A45-81F9-EF6A7F90E78A}" srcOrd="0" destOrd="0" presId="urn:microsoft.com/office/officeart/2005/8/layout/hierarchy2"/>
    <dgm:cxn modelId="{121907E7-6785-B845-AED1-7FB2AE93249A}" type="presOf" srcId="{84CE24DB-64BB-804B-A900-0655F366FAF3}" destId="{FD6AF43E-8A60-B64E-80B5-A1E45F3DEA9E}" srcOrd="0" destOrd="0" presId="urn:microsoft.com/office/officeart/2005/8/layout/hierarchy2"/>
    <dgm:cxn modelId="{3EC110E7-062D-ED44-AD21-735AF353486E}" srcId="{DA71E649-7620-FB4E-AEEA-377F8395F72C}" destId="{AA5B8F38-BACF-E84B-BB37-6DEBB087890A}" srcOrd="1" destOrd="0" parTransId="{7BBED49B-8E62-2240-876C-E876B5DBF6DD}" sibTransId="{5E735C36-6C69-0A47-8850-B3A267E85F3A}"/>
    <dgm:cxn modelId="{E12998EB-2B22-504F-A1E2-2B2D39C7526F}" srcId="{1E032F6A-739E-474B-B7D5-AAA4A3A9717A}" destId="{DA71E649-7620-FB4E-AEEA-377F8395F72C}" srcOrd="0" destOrd="0" parTransId="{11715A05-3906-7444-8D4B-63FFF09FCE5F}" sibTransId="{95A0B9F6-E08F-0C49-8C47-076486B8D373}"/>
    <dgm:cxn modelId="{716E68EC-46C6-8F45-8729-6266C09AB186}" srcId="{CAA7AD42-13E3-E047-946B-716A8F1C3F2E}" destId="{82F37D6E-3BB1-4448-B239-091EDDD1AC3B}" srcOrd="0" destOrd="0" parTransId="{3EAF3301-B21D-604B-9A91-115574365B77}" sibTransId="{42C8E23B-30BC-0D41-BA3D-A3549A1E0BD4}"/>
    <dgm:cxn modelId="{280E27ED-B9A2-404F-9C29-184DF2B4675F}" type="presOf" srcId="{38234328-C7EF-7646-9D0F-DDBA02906F0C}" destId="{3F41E1E5-F329-3346-A541-4EC35CCCA136}" srcOrd="1" destOrd="0" presId="urn:microsoft.com/office/officeart/2005/8/layout/hierarchy2"/>
    <dgm:cxn modelId="{1AF105F3-020B-544D-9490-9D7F76EB8577}" srcId="{19656265-5D80-604F-BD34-4B53AAE1A66B}" destId="{597F4C70-465F-D64C-AD36-0D53F0551BD0}" srcOrd="1" destOrd="0" parTransId="{E34EDF53-9269-6A43-B5AA-C068016553DC}" sibTransId="{02A13D2F-B966-1B46-9464-EE6CE04941AF}"/>
    <dgm:cxn modelId="{D14DFEF8-AF3B-B643-8A64-9A2CC11A3C3A}" type="presOf" srcId="{7B03DFF8-9262-004B-811D-74071B519784}" destId="{5340FF75-BCBE-FD46-8C3F-FFDB1922D0A5}" srcOrd="1" destOrd="0" presId="urn:microsoft.com/office/officeart/2005/8/layout/hierarchy2"/>
    <dgm:cxn modelId="{9E64CCFB-3F98-1549-B0CD-F9A8BCE3671B}" srcId="{1E032F6A-739E-474B-B7D5-AAA4A3A9717A}" destId="{B2D931C3-4C69-AF4A-8BB4-487BC200A600}" srcOrd="1" destOrd="0" parTransId="{44FC65ED-0635-1B4B-8D76-0EEC8252753B}" sibTransId="{141B86AD-0F3C-A64C-8BE2-A50CAD5EBF21}"/>
    <dgm:cxn modelId="{7BBA31FD-A94C-204F-AAED-F6B4685C8A5C}" type="presParOf" srcId="{2E15E2D7-631B-244C-ACF5-6A23DE73F44A}" destId="{17935819-E0CE-544A-B182-115249634F17}" srcOrd="0" destOrd="0" presId="urn:microsoft.com/office/officeart/2005/8/layout/hierarchy2"/>
    <dgm:cxn modelId="{12C304C9-3139-D24B-8240-2A007BCE6B3C}" type="presParOf" srcId="{17935819-E0CE-544A-B182-115249634F17}" destId="{5D6FC72F-9AAE-194F-A1A0-C8CC3F86F071}" srcOrd="0" destOrd="0" presId="urn:microsoft.com/office/officeart/2005/8/layout/hierarchy2"/>
    <dgm:cxn modelId="{8971EF7D-AD42-D746-BF8C-DEACB78231B5}" type="presParOf" srcId="{17935819-E0CE-544A-B182-115249634F17}" destId="{7D782AA9-EAB2-424D-84E8-4B6F16BC5872}" srcOrd="1" destOrd="0" presId="urn:microsoft.com/office/officeart/2005/8/layout/hierarchy2"/>
    <dgm:cxn modelId="{6A6612B6-F301-7D41-BB09-06D332A0BF34}" type="presParOf" srcId="{7D782AA9-EAB2-424D-84E8-4B6F16BC5872}" destId="{C7CAA57A-FD6D-574B-873C-3FC46454968F}" srcOrd="0" destOrd="0" presId="urn:microsoft.com/office/officeart/2005/8/layout/hierarchy2"/>
    <dgm:cxn modelId="{C4EDEC05-8670-C447-B53F-406CC05F9E86}" type="presParOf" srcId="{C7CAA57A-FD6D-574B-873C-3FC46454968F}" destId="{6DCBE111-40C1-924F-A220-5C8835C1DCFF}" srcOrd="0" destOrd="0" presId="urn:microsoft.com/office/officeart/2005/8/layout/hierarchy2"/>
    <dgm:cxn modelId="{97533BC5-CC1C-224A-8A02-B527145B475F}" type="presParOf" srcId="{7D782AA9-EAB2-424D-84E8-4B6F16BC5872}" destId="{B388AA77-AB83-924B-BEC7-182CDA537CEB}" srcOrd="1" destOrd="0" presId="urn:microsoft.com/office/officeart/2005/8/layout/hierarchy2"/>
    <dgm:cxn modelId="{37011770-8BC5-8E4D-8398-E242A53E34C0}" type="presParOf" srcId="{B388AA77-AB83-924B-BEC7-182CDA537CEB}" destId="{5D6645D1-D485-E64F-8077-514D84264669}" srcOrd="0" destOrd="0" presId="urn:microsoft.com/office/officeart/2005/8/layout/hierarchy2"/>
    <dgm:cxn modelId="{F37692D1-3DF9-1741-868C-1B28D75AC81A}" type="presParOf" srcId="{B388AA77-AB83-924B-BEC7-182CDA537CEB}" destId="{FFE8AEF4-7054-D04E-8860-830801932FAF}" srcOrd="1" destOrd="0" presId="urn:microsoft.com/office/officeart/2005/8/layout/hierarchy2"/>
    <dgm:cxn modelId="{5310CBAD-AE56-B040-8214-6F494809B113}" type="presParOf" srcId="{FFE8AEF4-7054-D04E-8860-830801932FAF}" destId="{03A53D9A-30D8-2143-97D6-F95BCD969F6F}" srcOrd="0" destOrd="0" presId="urn:microsoft.com/office/officeart/2005/8/layout/hierarchy2"/>
    <dgm:cxn modelId="{39BBD4B3-F88B-DB40-ACB5-551058DAFDF9}" type="presParOf" srcId="{03A53D9A-30D8-2143-97D6-F95BCD969F6F}" destId="{81D1C3A6-C63B-D640-8D46-988DD2A2A941}" srcOrd="0" destOrd="0" presId="urn:microsoft.com/office/officeart/2005/8/layout/hierarchy2"/>
    <dgm:cxn modelId="{CDA6A641-021C-1649-A5A7-9FD2856B79AB}" type="presParOf" srcId="{FFE8AEF4-7054-D04E-8860-830801932FAF}" destId="{1C704D00-9207-DD43-9222-71B8D706D83C}" srcOrd="1" destOrd="0" presId="urn:microsoft.com/office/officeart/2005/8/layout/hierarchy2"/>
    <dgm:cxn modelId="{AEA4DDE8-9C4F-D948-8DCC-0DC4678411DC}" type="presParOf" srcId="{1C704D00-9207-DD43-9222-71B8D706D83C}" destId="{4EAE3AB6-DD60-924B-9148-163A334487AD}" srcOrd="0" destOrd="0" presId="urn:microsoft.com/office/officeart/2005/8/layout/hierarchy2"/>
    <dgm:cxn modelId="{89F228FD-20E2-B04D-A8A3-A453326119EE}" type="presParOf" srcId="{1C704D00-9207-DD43-9222-71B8D706D83C}" destId="{DF16AFC0-AC7B-0347-BD85-E3AA274BD74A}" srcOrd="1" destOrd="0" presId="urn:microsoft.com/office/officeart/2005/8/layout/hierarchy2"/>
    <dgm:cxn modelId="{3BB09AFB-2193-2A42-BC45-BF6D6275D909}" type="presParOf" srcId="{7D782AA9-EAB2-424D-84E8-4B6F16BC5872}" destId="{FFAD7B32-94CB-1E4A-837F-51F925537E84}" srcOrd="2" destOrd="0" presId="urn:microsoft.com/office/officeart/2005/8/layout/hierarchy2"/>
    <dgm:cxn modelId="{D86F4B47-0AF5-EB4E-B569-B75C9E06C706}" type="presParOf" srcId="{FFAD7B32-94CB-1E4A-837F-51F925537E84}" destId="{21A23CDE-1891-DB49-831A-2FACF76D61BE}" srcOrd="0" destOrd="0" presId="urn:microsoft.com/office/officeart/2005/8/layout/hierarchy2"/>
    <dgm:cxn modelId="{79F73405-1522-5A46-97F0-E1AB0EFACCC2}" type="presParOf" srcId="{7D782AA9-EAB2-424D-84E8-4B6F16BC5872}" destId="{616ADC98-3C96-6743-B407-6A9F1DB3E445}" srcOrd="3" destOrd="0" presId="urn:microsoft.com/office/officeart/2005/8/layout/hierarchy2"/>
    <dgm:cxn modelId="{27003EBB-205F-8F4F-8C40-AE74908947A1}" type="presParOf" srcId="{616ADC98-3C96-6743-B407-6A9F1DB3E445}" destId="{4D3B3F52-5F01-1945-8CE4-2060BC0D5D47}" srcOrd="0" destOrd="0" presId="urn:microsoft.com/office/officeart/2005/8/layout/hierarchy2"/>
    <dgm:cxn modelId="{A880213D-11CA-9D43-98E3-1A37EA66F67E}" type="presParOf" srcId="{616ADC98-3C96-6743-B407-6A9F1DB3E445}" destId="{23C8AE02-82E6-D347-893C-28DCDCF806DB}" srcOrd="1" destOrd="0" presId="urn:microsoft.com/office/officeart/2005/8/layout/hierarchy2"/>
    <dgm:cxn modelId="{6A0D7557-E86F-8E4F-8B6E-09694DCFC745}" type="presParOf" srcId="{23C8AE02-82E6-D347-893C-28DCDCF806DB}" destId="{10F7E532-A268-3A45-81F9-EF6A7F90E78A}" srcOrd="0" destOrd="0" presId="urn:microsoft.com/office/officeart/2005/8/layout/hierarchy2"/>
    <dgm:cxn modelId="{6137233C-0420-9142-9978-E1DF522B8FBF}" type="presParOf" srcId="{10F7E532-A268-3A45-81F9-EF6A7F90E78A}" destId="{5FF21AE4-1B6A-2544-B1DA-54E1CFA75A26}" srcOrd="0" destOrd="0" presId="urn:microsoft.com/office/officeart/2005/8/layout/hierarchy2"/>
    <dgm:cxn modelId="{1A65145B-AE4B-334C-93A0-AB75AE2076B9}" type="presParOf" srcId="{23C8AE02-82E6-D347-893C-28DCDCF806DB}" destId="{683226C1-A363-4349-86DA-228F062E27C8}" srcOrd="1" destOrd="0" presId="urn:microsoft.com/office/officeart/2005/8/layout/hierarchy2"/>
    <dgm:cxn modelId="{DEF79326-8B18-C54D-9775-620B82FFAA57}" type="presParOf" srcId="{683226C1-A363-4349-86DA-228F062E27C8}" destId="{C3955D0C-2959-1D4D-AEFC-916808C5D75F}" srcOrd="0" destOrd="0" presId="urn:microsoft.com/office/officeart/2005/8/layout/hierarchy2"/>
    <dgm:cxn modelId="{B0F672A8-AE16-9047-948C-ACEA953334F2}" type="presParOf" srcId="{683226C1-A363-4349-86DA-228F062E27C8}" destId="{75644724-943D-6048-A543-C0A6C0B774A5}" srcOrd="1" destOrd="0" presId="urn:microsoft.com/office/officeart/2005/8/layout/hierarchy2"/>
    <dgm:cxn modelId="{658EE24E-F8B0-D445-BE22-05D6BCE6A6FD}" type="presParOf" srcId="{75644724-943D-6048-A543-C0A6C0B774A5}" destId="{AB37A886-E5FB-1D45-BF03-DE84143D5898}" srcOrd="0" destOrd="0" presId="urn:microsoft.com/office/officeart/2005/8/layout/hierarchy2"/>
    <dgm:cxn modelId="{BB57681C-05A5-CE42-B395-32C38B83E68B}" type="presParOf" srcId="{AB37A886-E5FB-1D45-BF03-DE84143D5898}" destId="{31144532-32DE-8148-8554-DC02209D8038}" srcOrd="0" destOrd="0" presId="urn:microsoft.com/office/officeart/2005/8/layout/hierarchy2"/>
    <dgm:cxn modelId="{BBB556B7-9C72-164A-A546-79E08692D2FA}" type="presParOf" srcId="{75644724-943D-6048-A543-C0A6C0B774A5}" destId="{78E1E61E-A627-BE42-BA5C-F3DAAA9B6412}" srcOrd="1" destOrd="0" presId="urn:microsoft.com/office/officeart/2005/8/layout/hierarchy2"/>
    <dgm:cxn modelId="{5B8C5EC2-F926-2840-A810-9B09A135B6F8}" type="presParOf" srcId="{78E1E61E-A627-BE42-BA5C-F3DAAA9B6412}" destId="{68A7D443-DFBF-CD4D-A88C-FA8ED4488205}" srcOrd="0" destOrd="0" presId="urn:microsoft.com/office/officeart/2005/8/layout/hierarchy2"/>
    <dgm:cxn modelId="{E9CFF0E1-B992-4248-A864-863303D0436D}" type="presParOf" srcId="{78E1E61E-A627-BE42-BA5C-F3DAAA9B6412}" destId="{06328146-B12F-A34F-8953-1BB3479006E7}" srcOrd="1" destOrd="0" presId="urn:microsoft.com/office/officeart/2005/8/layout/hierarchy2"/>
    <dgm:cxn modelId="{A0DBBB4A-D398-E246-B35A-40919681AA7F}" type="presParOf" srcId="{06328146-B12F-A34F-8953-1BB3479006E7}" destId="{1A8810A6-DA5A-AF40-B6D3-F2FC0B104113}" srcOrd="0" destOrd="0" presId="urn:microsoft.com/office/officeart/2005/8/layout/hierarchy2"/>
    <dgm:cxn modelId="{097C5BF6-E67E-0746-839E-91240A514AD6}" type="presParOf" srcId="{1A8810A6-DA5A-AF40-B6D3-F2FC0B104113}" destId="{E7436036-4C54-E448-8522-C9590B10E08A}" srcOrd="0" destOrd="0" presId="urn:microsoft.com/office/officeart/2005/8/layout/hierarchy2"/>
    <dgm:cxn modelId="{FAFA0E79-6792-504C-85A4-D16A66EC6D5C}" type="presParOf" srcId="{06328146-B12F-A34F-8953-1BB3479006E7}" destId="{C0859B33-FCA3-B646-88A0-F4389D6962D7}" srcOrd="1" destOrd="0" presId="urn:microsoft.com/office/officeart/2005/8/layout/hierarchy2"/>
    <dgm:cxn modelId="{536FC239-079E-C244-A884-C786467C4A90}" type="presParOf" srcId="{C0859B33-FCA3-B646-88A0-F4389D6962D7}" destId="{45FDC54E-5F97-DB44-A24C-FFF6E711F02C}" srcOrd="0" destOrd="0" presId="urn:microsoft.com/office/officeart/2005/8/layout/hierarchy2"/>
    <dgm:cxn modelId="{96DD21E7-6827-D44B-BA52-252072B5B58A}" type="presParOf" srcId="{C0859B33-FCA3-B646-88A0-F4389D6962D7}" destId="{90CA70C4-3616-8F4D-A2D6-3C88D8CA9E53}" srcOrd="1" destOrd="0" presId="urn:microsoft.com/office/officeart/2005/8/layout/hierarchy2"/>
    <dgm:cxn modelId="{04629955-DCF1-094D-84A0-6C78A4D63C65}" type="presParOf" srcId="{06328146-B12F-A34F-8953-1BB3479006E7}" destId="{22B45DFE-111C-9048-8034-C6E12BDEAFD6}" srcOrd="2" destOrd="0" presId="urn:microsoft.com/office/officeart/2005/8/layout/hierarchy2"/>
    <dgm:cxn modelId="{23004E1E-5B57-134F-811F-14E1BB827B3D}" type="presParOf" srcId="{22B45DFE-111C-9048-8034-C6E12BDEAFD6}" destId="{10401342-D6AE-C941-B9DC-E39F097634C4}" srcOrd="0" destOrd="0" presId="urn:microsoft.com/office/officeart/2005/8/layout/hierarchy2"/>
    <dgm:cxn modelId="{0B093AB8-9244-434D-A634-76E5E3B0AC70}" type="presParOf" srcId="{06328146-B12F-A34F-8953-1BB3479006E7}" destId="{A2F5198E-921D-C648-9C09-3566F5BB7E4F}" srcOrd="3" destOrd="0" presId="urn:microsoft.com/office/officeart/2005/8/layout/hierarchy2"/>
    <dgm:cxn modelId="{AA46BD02-8B4C-1E48-8AB5-A5297875C9DF}" type="presParOf" srcId="{A2F5198E-921D-C648-9C09-3566F5BB7E4F}" destId="{3EA37BDE-EE90-A241-90C6-474457986737}" srcOrd="0" destOrd="0" presId="urn:microsoft.com/office/officeart/2005/8/layout/hierarchy2"/>
    <dgm:cxn modelId="{64E1FDF9-8A87-A14A-A82F-009FE9A5C4A4}" type="presParOf" srcId="{A2F5198E-921D-C648-9C09-3566F5BB7E4F}" destId="{E2F15A13-EEE3-E540-9E88-0FFB56905D1B}" srcOrd="1" destOrd="0" presId="urn:microsoft.com/office/officeart/2005/8/layout/hierarchy2"/>
    <dgm:cxn modelId="{E525A694-A7B5-A747-9CCB-C3E24C2D49A6}" type="presParOf" srcId="{75644724-943D-6048-A543-C0A6C0B774A5}" destId="{69D25DD7-32BC-0D40-869C-B975CF445C7E}" srcOrd="2" destOrd="0" presId="urn:microsoft.com/office/officeart/2005/8/layout/hierarchy2"/>
    <dgm:cxn modelId="{555A65C8-E0C3-744D-A116-6AEC5E68E846}" type="presParOf" srcId="{69D25DD7-32BC-0D40-869C-B975CF445C7E}" destId="{9DAC00EF-E3F1-8647-97AA-800F7DF25F3A}" srcOrd="0" destOrd="0" presId="urn:microsoft.com/office/officeart/2005/8/layout/hierarchy2"/>
    <dgm:cxn modelId="{3214A0D7-6574-464F-A0B7-4F9F53C9BB56}" type="presParOf" srcId="{75644724-943D-6048-A543-C0A6C0B774A5}" destId="{A27D3212-A83E-5C4A-BD05-21341F130F28}" srcOrd="3" destOrd="0" presId="urn:microsoft.com/office/officeart/2005/8/layout/hierarchy2"/>
    <dgm:cxn modelId="{CF4AC623-8D79-2C42-9D6A-4168DEA5C4A2}" type="presParOf" srcId="{A27D3212-A83E-5C4A-BD05-21341F130F28}" destId="{39075295-8538-7B4D-A504-005FB1498425}" srcOrd="0" destOrd="0" presId="urn:microsoft.com/office/officeart/2005/8/layout/hierarchy2"/>
    <dgm:cxn modelId="{3E03C4A8-B1E1-1441-9C61-8F6D14E510C0}" type="presParOf" srcId="{A27D3212-A83E-5C4A-BD05-21341F130F28}" destId="{65DE4318-B676-DD41-8BFF-2F75A3C4FA45}" srcOrd="1" destOrd="0" presId="urn:microsoft.com/office/officeart/2005/8/layout/hierarchy2"/>
    <dgm:cxn modelId="{CC580706-C224-E044-8B45-4C5287CD2E4E}" type="presParOf" srcId="{65DE4318-B676-DD41-8BFF-2F75A3C4FA45}" destId="{3C518FA8-75A8-E84A-8D79-D4DD9398CDB0}" srcOrd="0" destOrd="0" presId="urn:microsoft.com/office/officeart/2005/8/layout/hierarchy2"/>
    <dgm:cxn modelId="{B6D0709F-E389-B846-9C7B-B733213B643D}" type="presParOf" srcId="{3C518FA8-75A8-E84A-8D79-D4DD9398CDB0}" destId="{D6B7DDD2-6EE3-4C42-A434-BFC24077AD45}" srcOrd="0" destOrd="0" presId="urn:microsoft.com/office/officeart/2005/8/layout/hierarchy2"/>
    <dgm:cxn modelId="{A133862E-51FE-A647-9BC6-02D3D01F0E06}" type="presParOf" srcId="{65DE4318-B676-DD41-8BFF-2F75A3C4FA45}" destId="{E3A68954-531E-4343-9AA0-BA16D23B31FD}" srcOrd="1" destOrd="0" presId="urn:microsoft.com/office/officeart/2005/8/layout/hierarchy2"/>
    <dgm:cxn modelId="{783BD6BB-B105-AE4E-83B6-D2D073136FD8}" type="presParOf" srcId="{E3A68954-531E-4343-9AA0-BA16D23B31FD}" destId="{B7D5DCD1-FDA8-A84D-BCB4-FF72D5558533}" srcOrd="0" destOrd="0" presId="urn:microsoft.com/office/officeart/2005/8/layout/hierarchy2"/>
    <dgm:cxn modelId="{3ED20021-EBD2-BE47-A1FB-D50DE3467B78}" type="presParOf" srcId="{E3A68954-531E-4343-9AA0-BA16D23B31FD}" destId="{8AAAA25D-07C1-144A-875F-CF682AF32DCC}" srcOrd="1" destOrd="0" presId="urn:microsoft.com/office/officeart/2005/8/layout/hierarchy2"/>
    <dgm:cxn modelId="{E9901F33-95A3-184B-B5EF-79240905453C}" type="presParOf" srcId="{8AAAA25D-07C1-144A-875F-CF682AF32DCC}" destId="{DE6E33ED-52EF-EE41-812F-E3BB5F2EF7CD}" srcOrd="0" destOrd="0" presId="urn:microsoft.com/office/officeart/2005/8/layout/hierarchy2"/>
    <dgm:cxn modelId="{C6AA2084-57CE-F142-BC0D-00D007E5A332}" type="presParOf" srcId="{DE6E33ED-52EF-EE41-812F-E3BB5F2EF7CD}" destId="{84D04FB9-5667-5041-973E-25439248EF5D}" srcOrd="0" destOrd="0" presId="urn:microsoft.com/office/officeart/2005/8/layout/hierarchy2"/>
    <dgm:cxn modelId="{88696BDF-B4C5-5144-B559-4184D1E66445}" type="presParOf" srcId="{8AAAA25D-07C1-144A-875F-CF682AF32DCC}" destId="{70611F9F-B2BD-0147-8F4C-0ED9BE65D3D3}" srcOrd="1" destOrd="0" presId="urn:microsoft.com/office/officeart/2005/8/layout/hierarchy2"/>
    <dgm:cxn modelId="{4D721DF2-97DC-CA4D-A0D3-759F0883F337}" type="presParOf" srcId="{70611F9F-B2BD-0147-8F4C-0ED9BE65D3D3}" destId="{22A81B13-7312-9B4A-96CD-69B0B8369556}" srcOrd="0" destOrd="0" presId="urn:microsoft.com/office/officeart/2005/8/layout/hierarchy2"/>
    <dgm:cxn modelId="{1EDE638A-2BDC-2440-9D45-37DB0C2F5E74}" type="presParOf" srcId="{70611F9F-B2BD-0147-8F4C-0ED9BE65D3D3}" destId="{A75F7A46-26F3-2747-9DF1-E98B14502619}" srcOrd="1" destOrd="0" presId="urn:microsoft.com/office/officeart/2005/8/layout/hierarchy2"/>
    <dgm:cxn modelId="{C5AEC12F-95F2-A445-BF8E-7680313EB58B}" type="presParOf" srcId="{65DE4318-B676-DD41-8BFF-2F75A3C4FA45}" destId="{1425541B-8352-5445-93C1-002CFDEDCAA1}" srcOrd="2" destOrd="0" presId="urn:microsoft.com/office/officeart/2005/8/layout/hierarchy2"/>
    <dgm:cxn modelId="{1E683AA9-0BDB-ED45-A3D4-E4EC6445B63F}" type="presParOf" srcId="{1425541B-8352-5445-93C1-002CFDEDCAA1}" destId="{7F6CECD3-A1C8-274C-93D6-3642E3388260}" srcOrd="0" destOrd="0" presId="urn:microsoft.com/office/officeart/2005/8/layout/hierarchy2"/>
    <dgm:cxn modelId="{420636B6-FAD5-4D40-89EB-874C0D55BC4F}" type="presParOf" srcId="{65DE4318-B676-DD41-8BFF-2F75A3C4FA45}" destId="{FC72F6BD-4939-5F4E-BB3A-9CD20956A175}" srcOrd="3" destOrd="0" presId="urn:microsoft.com/office/officeart/2005/8/layout/hierarchy2"/>
    <dgm:cxn modelId="{15E44666-396A-4A49-BFAF-D20BC61D77B7}" type="presParOf" srcId="{FC72F6BD-4939-5F4E-BB3A-9CD20956A175}" destId="{980AD3D6-88AA-9349-8501-19A0CE1A056D}" srcOrd="0" destOrd="0" presId="urn:microsoft.com/office/officeart/2005/8/layout/hierarchy2"/>
    <dgm:cxn modelId="{25EC26A4-A6FF-C942-950C-AA735E810701}" type="presParOf" srcId="{FC72F6BD-4939-5F4E-BB3A-9CD20956A175}" destId="{A113FCDF-0876-BD4F-949D-AC8C7A430E16}" srcOrd="1" destOrd="0" presId="urn:microsoft.com/office/officeart/2005/8/layout/hierarchy2"/>
    <dgm:cxn modelId="{2821AD55-A094-3248-B3B9-F7953AE2B7E6}" type="presParOf" srcId="{A113FCDF-0876-BD4F-949D-AC8C7A430E16}" destId="{B57C8AC6-779E-7E44-A723-F0F0C8D0E10F}" srcOrd="0" destOrd="0" presId="urn:microsoft.com/office/officeart/2005/8/layout/hierarchy2"/>
    <dgm:cxn modelId="{AB3C3B9A-14BF-7740-AF4D-06CA45E70E58}" type="presParOf" srcId="{B57C8AC6-779E-7E44-A723-F0F0C8D0E10F}" destId="{0219D2DF-271F-4E4F-ADA3-508B3D4F7CDF}" srcOrd="0" destOrd="0" presId="urn:microsoft.com/office/officeart/2005/8/layout/hierarchy2"/>
    <dgm:cxn modelId="{5BB06AAC-1644-8840-8D3C-F7429EF12CE2}" type="presParOf" srcId="{A113FCDF-0876-BD4F-949D-AC8C7A430E16}" destId="{9BFD7E6E-A90C-884C-84EA-109C694A6BC5}" srcOrd="1" destOrd="0" presId="urn:microsoft.com/office/officeart/2005/8/layout/hierarchy2"/>
    <dgm:cxn modelId="{6BF2DF3F-C5A3-7C41-B17E-CA0CDFB7DF1F}" type="presParOf" srcId="{9BFD7E6E-A90C-884C-84EA-109C694A6BC5}" destId="{B5C87EE9-1515-C049-BE10-97907C57F6C4}" srcOrd="0" destOrd="0" presId="urn:microsoft.com/office/officeart/2005/8/layout/hierarchy2"/>
    <dgm:cxn modelId="{84AC3706-985A-0346-9218-426F45E3688A}" type="presParOf" srcId="{9BFD7E6E-A90C-884C-84EA-109C694A6BC5}" destId="{6905BEFA-C66C-2240-8A83-BBC4025335D5}" srcOrd="1" destOrd="0" presId="urn:microsoft.com/office/officeart/2005/8/layout/hierarchy2"/>
    <dgm:cxn modelId="{E8A5041C-0C0C-0E49-9D4C-2FBB31456C09}" type="presParOf" srcId="{23C8AE02-82E6-D347-893C-28DCDCF806DB}" destId="{0A7F7BF3-FD70-B046-AEBA-C68DB2B6A38C}" srcOrd="2" destOrd="0" presId="urn:microsoft.com/office/officeart/2005/8/layout/hierarchy2"/>
    <dgm:cxn modelId="{8D1F1E3F-558A-8548-907A-62EDD704861C}" type="presParOf" srcId="{0A7F7BF3-FD70-B046-AEBA-C68DB2B6A38C}" destId="{56993E81-77BE-1D4C-B56F-169F54164720}" srcOrd="0" destOrd="0" presId="urn:microsoft.com/office/officeart/2005/8/layout/hierarchy2"/>
    <dgm:cxn modelId="{4D912D57-4212-024F-80B3-9D487D34A447}" type="presParOf" srcId="{23C8AE02-82E6-D347-893C-28DCDCF806DB}" destId="{7F9C70E3-360D-DC41-AFF4-F2E9D98C022E}" srcOrd="3" destOrd="0" presId="urn:microsoft.com/office/officeart/2005/8/layout/hierarchy2"/>
    <dgm:cxn modelId="{24A60D1C-949C-DF42-A890-0C95F017D891}" type="presParOf" srcId="{7F9C70E3-360D-DC41-AFF4-F2E9D98C022E}" destId="{B6A0CDDB-EDA9-2246-AAD5-AA816BE8DC7E}" srcOrd="0" destOrd="0" presId="urn:microsoft.com/office/officeart/2005/8/layout/hierarchy2"/>
    <dgm:cxn modelId="{7F7AAABA-E461-724B-9E0E-B97CA3BCF54D}" type="presParOf" srcId="{7F9C70E3-360D-DC41-AFF4-F2E9D98C022E}" destId="{C0FF0099-3669-AA47-8CCB-2488D742A078}" srcOrd="1" destOrd="0" presId="urn:microsoft.com/office/officeart/2005/8/layout/hierarchy2"/>
    <dgm:cxn modelId="{D98BDCD7-65A4-9844-84CF-E4BB280194A6}" type="presParOf" srcId="{23C8AE02-82E6-D347-893C-28DCDCF806DB}" destId="{A2F19638-BF80-1A46-A7F9-3BCDDD4408EB}" srcOrd="4" destOrd="0" presId="urn:microsoft.com/office/officeart/2005/8/layout/hierarchy2"/>
    <dgm:cxn modelId="{87A818A2-4667-984C-8DD5-49AC03B39A26}" type="presParOf" srcId="{A2F19638-BF80-1A46-A7F9-3BCDDD4408EB}" destId="{3F41E1E5-F329-3346-A541-4EC35CCCA136}" srcOrd="0" destOrd="0" presId="urn:microsoft.com/office/officeart/2005/8/layout/hierarchy2"/>
    <dgm:cxn modelId="{C1F2AAE6-F6CB-1248-923B-93B3D7BB4FD0}" type="presParOf" srcId="{23C8AE02-82E6-D347-893C-28DCDCF806DB}" destId="{90C53FD4-D1C6-7C47-A3CB-347D0F7772B4}" srcOrd="5" destOrd="0" presId="urn:microsoft.com/office/officeart/2005/8/layout/hierarchy2"/>
    <dgm:cxn modelId="{9AF3B278-E860-9E48-AD53-F221DD6EED48}" type="presParOf" srcId="{90C53FD4-D1C6-7C47-A3CB-347D0F7772B4}" destId="{FD6AF43E-8A60-B64E-80B5-A1E45F3DEA9E}" srcOrd="0" destOrd="0" presId="urn:microsoft.com/office/officeart/2005/8/layout/hierarchy2"/>
    <dgm:cxn modelId="{B4C9627E-CABA-2145-9F9E-64644BFDEA58}" type="presParOf" srcId="{90C53FD4-D1C6-7C47-A3CB-347D0F7772B4}" destId="{08897BB3-CE17-544A-A7BC-6955F514E9D4}" srcOrd="1" destOrd="0" presId="urn:microsoft.com/office/officeart/2005/8/layout/hierarchy2"/>
    <dgm:cxn modelId="{7662BB59-9F60-E74C-8D4A-3B561B8A140F}" type="presParOf" srcId="{08897BB3-CE17-544A-A7BC-6955F514E9D4}" destId="{307E0EE0-E3AF-0A4C-BAB2-4B76F3E08DBF}" srcOrd="0" destOrd="0" presId="urn:microsoft.com/office/officeart/2005/8/layout/hierarchy2"/>
    <dgm:cxn modelId="{DBC2FB4C-19DB-564C-8D82-7D6B015FE108}" type="presParOf" srcId="{307E0EE0-E3AF-0A4C-BAB2-4B76F3E08DBF}" destId="{B66B9078-4ED9-A141-B3FA-152B5E2A1AC3}" srcOrd="0" destOrd="0" presId="urn:microsoft.com/office/officeart/2005/8/layout/hierarchy2"/>
    <dgm:cxn modelId="{50BD1E58-2321-DD44-9BFF-2C65E0FC7104}" type="presParOf" srcId="{08897BB3-CE17-544A-A7BC-6955F514E9D4}" destId="{7FD9DCCC-4110-1D40-ACFF-75574DF179A9}" srcOrd="1" destOrd="0" presId="urn:microsoft.com/office/officeart/2005/8/layout/hierarchy2"/>
    <dgm:cxn modelId="{85382205-5F99-4F45-9D87-E3C2A5E4A081}" type="presParOf" srcId="{7FD9DCCC-4110-1D40-ACFF-75574DF179A9}" destId="{ED5AC5FA-F01B-5C4B-8AAE-E6E5640EC454}" srcOrd="0" destOrd="0" presId="urn:microsoft.com/office/officeart/2005/8/layout/hierarchy2"/>
    <dgm:cxn modelId="{C9EB0CAE-B2F9-6840-9233-D14F5BCEFB2A}" type="presParOf" srcId="{7FD9DCCC-4110-1D40-ACFF-75574DF179A9}" destId="{E98EF32A-6707-F04E-94AC-36A70B528917}" srcOrd="1" destOrd="0" presId="urn:microsoft.com/office/officeart/2005/8/layout/hierarchy2"/>
    <dgm:cxn modelId="{B5BB829C-C62D-864A-B61E-66C21B0C67A2}" type="presParOf" srcId="{08897BB3-CE17-544A-A7BC-6955F514E9D4}" destId="{7D07407A-B955-0F4F-831B-5F6910AC44A2}" srcOrd="2" destOrd="0" presId="urn:microsoft.com/office/officeart/2005/8/layout/hierarchy2"/>
    <dgm:cxn modelId="{0EC346DA-8BC2-5148-A2C6-FECA24063BC9}" type="presParOf" srcId="{7D07407A-B955-0F4F-831B-5F6910AC44A2}" destId="{9EB4BFC9-BE65-2D4F-844F-886AA3FAE57B}" srcOrd="0" destOrd="0" presId="urn:microsoft.com/office/officeart/2005/8/layout/hierarchy2"/>
    <dgm:cxn modelId="{6EAEE4A7-181C-4548-960E-5518CD0CDE5B}" type="presParOf" srcId="{08897BB3-CE17-544A-A7BC-6955F514E9D4}" destId="{23218BF7-639C-B246-9B0B-FC2F9FE86F7E}" srcOrd="3" destOrd="0" presId="urn:microsoft.com/office/officeart/2005/8/layout/hierarchy2"/>
    <dgm:cxn modelId="{34F90AF6-D882-6B45-A31D-A5EE47E9E623}" type="presParOf" srcId="{23218BF7-639C-B246-9B0B-FC2F9FE86F7E}" destId="{FFCF56E6-7BED-0E45-B23C-F40A5CD92E9A}" srcOrd="0" destOrd="0" presId="urn:microsoft.com/office/officeart/2005/8/layout/hierarchy2"/>
    <dgm:cxn modelId="{01C5C88C-30C2-594F-BA3D-D3CD976A5B9A}" type="presParOf" srcId="{23218BF7-639C-B246-9B0B-FC2F9FE86F7E}" destId="{32FC876F-842F-5F4F-8AB2-87C81D5B93E7}" srcOrd="1" destOrd="0" presId="urn:microsoft.com/office/officeart/2005/8/layout/hierarchy2"/>
    <dgm:cxn modelId="{EDB1F38E-3874-6542-A1C5-82A8CCABF724}" type="presParOf" srcId="{08897BB3-CE17-544A-A7BC-6955F514E9D4}" destId="{D1D55BD0-D630-2548-8EB6-18A0702E7A86}" srcOrd="4" destOrd="0" presId="urn:microsoft.com/office/officeart/2005/8/layout/hierarchy2"/>
    <dgm:cxn modelId="{72498517-F3E0-E141-AC43-817DBA86D67F}" type="presParOf" srcId="{D1D55BD0-D630-2548-8EB6-18A0702E7A86}" destId="{338A67E9-53EC-7D49-84AB-8A805181450D}" srcOrd="0" destOrd="0" presId="urn:microsoft.com/office/officeart/2005/8/layout/hierarchy2"/>
    <dgm:cxn modelId="{97F652BA-38B5-B143-97EC-8BFF5F120422}" type="presParOf" srcId="{08897BB3-CE17-544A-A7BC-6955F514E9D4}" destId="{0977523A-CF1D-D044-A7A9-8CD086B3A502}" srcOrd="5" destOrd="0" presId="urn:microsoft.com/office/officeart/2005/8/layout/hierarchy2"/>
    <dgm:cxn modelId="{4723D2FC-7C05-B944-AEBD-4300D4DE6271}" type="presParOf" srcId="{0977523A-CF1D-D044-A7A9-8CD086B3A502}" destId="{80DC32F6-D6F6-A24B-BFAA-49E2F1A10BAA}" srcOrd="0" destOrd="0" presId="urn:microsoft.com/office/officeart/2005/8/layout/hierarchy2"/>
    <dgm:cxn modelId="{5E7BF159-A656-644C-ABC6-8C155CBDD25E}" type="presParOf" srcId="{0977523A-CF1D-D044-A7A9-8CD086B3A502}" destId="{81C14016-5E35-0749-9F85-ED6E47323E6B}" srcOrd="1" destOrd="0" presId="urn:microsoft.com/office/officeart/2005/8/layout/hierarchy2"/>
    <dgm:cxn modelId="{44ABA0DF-7393-8D46-A25A-C6C509B9ED00}" type="presParOf" srcId="{08897BB3-CE17-544A-A7BC-6955F514E9D4}" destId="{37ECAC33-5237-664D-8C94-96F14A804F63}" srcOrd="6" destOrd="0" presId="urn:microsoft.com/office/officeart/2005/8/layout/hierarchy2"/>
    <dgm:cxn modelId="{F932365D-6A4B-3C49-AFF1-28024BA42347}" type="presParOf" srcId="{37ECAC33-5237-664D-8C94-96F14A804F63}" destId="{5340FF75-BCBE-FD46-8C3F-FFDB1922D0A5}" srcOrd="0" destOrd="0" presId="urn:microsoft.com/office/officeart/2005/8/layout/hierarchy2"/>
    <dgm:cxn modelId="{85222B31-5ED4-F647-A8F9-6975F19A52C7}" type="presParOf" srcId="{08897BB3-CE17-544A-A7BC-6955F514E9D4}" destId="{6BF1FE78-2F94-104F-A325-B218A37BEA76}" srcOrd="7" destOrd="0" presId="urn:microsoft.com/office/officeart/2005/8/layout/hierarchy2"/>
    <dgm:cxn modelId="{57ADD184-3F58-6146-9ED0-1EAEBBF47CD2}" type="presParOf" srcId="{6BF1FE78-2F94-104F-A325-B218A37BEA76}" destId="{D6538FEC-5A10-8D41-A568-5B1050D4BDB8}" srcOrd="0" destOrd="0" presId="urn:microsoft.com/office/officeart/2005/8/layout/hierarchy2"/>
    <dgm:cxn modelId="{0869687E-645D-F948-B861-75F212707DC1}" type="presParOf" srcId="{6BF1FE78-2F94-104F-A325-B218A37BEA76}" destId="{CEC2725F-B480-AD47-A8B0-EB6843C54B27}" srcOrd="1" destOrd="0" presId="urn:microsoft.com/office/officeart/2005/8/layout/hierarchy2"/>
    <dgm:cxn modelId="{8418E3AF-4303-9248-BE2A-0C02868B11F5}" type="presParOf" srcId="{CEC2725F-B480-AD47-A8B0-EB6843C54B27}" destId="{738F3202-7998-E849-8AF0-09DC32452084}" srcOrd="0" destOrd="0" presId="urn:microsoft.com/office/officeart/2005/8/layout/hierarchy2"/>
    <dgm:cxn modelId="{21C1D9E8-1338-4E44-8B64-E94A14CA3D30}" type="presParOf" srcId="{738F3202-7998-E849-8AF0-09DC32452084}" destId="{F23389FC-825F-4A41-9CDF-1ED338B7E621}" srcOrd="0" destOrd="0" presId="urn:microsoft.com/office/officeart/2005/8/layout/hierarchy2"/>
    <dgm:cxn modelId="{F28733C8-125A-3A45-817D-152D6D59C8EE}" type="presParOf" srcId="{CEC2725F-B480-AD47-A8B0-EB6843C54B27}" destId="{CC14F168-F2C0-F143-936C-F185B85D67B2}" srcOrd="1" destOrd="0" presId="urn:microsoft.com/office/officeart/2005/8/layout/hierarchy2"/>
    <dgm:cxn modelId="{F43E949A-9B07-AC42-8879-E5EFB854F79B}" type="presParOf" srcId="{CC14F168-F2C0-F143-936C-F185B85D67B2}" destId="{FEAF7594-89B9-BE4F-9A19-882AAE90D3CA}" srcOrd="0" destOrd="0" presId="urn:microsoft.com/office/officeart/2005/8/layout/hierarchy2"/>
    <dgm:cxn modelId="{FC45CA7A-D591-BC45-86E9-8E5589914EAC}" type="presParOf" srcId="{CC14F168-F2C0-F143-936C-F185B85D67B2}" destId="{0B83DD99-1D84-0346-AC39-21BCDD8DCD67}" srcOrd="1" destOrd="0" presId="urn:microsoft.com/office/officeart/2005/8/layout/hierarchy2"/>
    <dgm:cxn modelId="{97109E93-3FCB-6C4A-8D6B-9F09DC986DAA}" type="presParOf" srcId="{CEC2725F-B480-AD47-A8B0-EB6843C54B27}" destId="{98A4E3B8-8F62-9242-AFC7-FCAFABC32D1E}" srcOrd="2" destOrd="0" presId="urn:microsoft.com/office/officeart/2005/8/layout/hierarchy2"/>
    <dgm:cxn modelId="{559C713E-FC75-3549-9527-C20B47F2B04C}" type="presParOf" srcId="{98A4E3B8-8F62-9242-AFC7-FCAFABC32D1E}" destId="{986CB3E3-CE7B-7F4D-8963-263E312C8CB5}" srcOrd="0" destOrd="0" presId="urn:microsoft.com/office/officeart/2005/8/layout/hierarchy2"/>
    <dgm:cxn modelId="{FE0A50A7-2373-DB49-A70B-C010B060A268}" type="presParOf" srcId="{CEC2725F-B480-AD47-A8B0-EB6843C54B27}" destId="{80F4EA3F-9A2E-9341-AFCB-B4A5CDFACEFC}" srcOrd="3" destOrd="0" presId="urn:microsoft.com/office/officeart/2005/8/layout/hierarchy2"/>
    <dgm:cxn modelId="{17D66DD7-8730-9148-BC12-8D565475557F}" type="presParOf" srcId="{80F4EA3F-9A2E-9341-AFCB-B4A5CDFACEFC}" destId="{073A0E71-C141-6846-B344-5404A0356AB5}" srcOrd="0" destOrd="0" presId="urn:microsoft.com/office/officeart/2005/8/layout/hierarchy2"/>
    <dgm:cxn modelId="{1C79E995-B47F-FA46-BD07-3024C263C51B}" type="presParOf" srcId="{80F4EA3F-9A2E-9341-AFCB-B4A5CDFACEFC}" destId="{BEA59F78-8A11-1D47-BC70-8AF0338E4AF1}" srcOrd="1" destOrd="0" presId="urn:microsoft.com/office/officeart/2005/8/layout/hierarchy2"/>
    <dgm:cxn modelId="{E76DC0F0-B4A6-304D-981F-2C23B27CB416}" type="presParOf" srcId="{23C8AE02-82E6-D347-893C-28DCDCF806DB}" destId="{CF2FFD39-0BDE-784A-B1AD-51F62C615506}" srcOrd="6" destOrd="0" presId="urn:microsoft.com/office/officeart/2005/8/layout/hierarchy2"/>
    <dgm:cxn modelId="{C96EFAAD-E2BF-254B-8349-ACA75522F986}" type="presParOf" srcId="{CF2FFD39-0BDE-784A-B1AD-51F62C615506}" destId="{8FACC3AD-B862-5D49-9E12-1B5231BD94F2}" srcOrd="0" destOrd="0" presId="urn:microsoft.com/office/officeart/2005/8/layout/hierarchy2"/>
    <dgm:cxn modelId="{23E1C874-FCE7-454D-8587-CF8F63F82395}" type="presParOf" srcId="{23C8AE02-82E6-D347-893C-28DCDCF806DB}" destId="{4D3DBF65-27D0-B145-9AA6-755755418132}" srcOrd="7" destOrd="0" presId="urn:microsoft.com/office/officeart/2005/8/layout/hierarchy2"/>
    <dgm:cxn modelId="{B41123BD-4DD9-A748-B367-2931ECEB439F}" type="presParOf" srcId="{4D3DBF65-27D0-B145-9AA6-755755418132}" destId="{A1744D51-0F57-9B4C-95A4-98ACC8326FFA}" srcOrd="0" destOrd="0" presId="urn:microsoft.com/office/officeart/2005/8/layout/hierarchy2"/>
    <dgm:cxn modelId="{9F1437F9-8EF9-1E45-8058-2E195E94445B}" type="presParOf" srcId="{4D3DBF65-27D0-B145-9AA6-755755418132}" destId="{12946F28-1EB3-7348-B1EE-881C5D8447B0}" srcOrd="1" destOrd="0" presId="urn:microsoft.com/office/officeart/2005/8/layout/hierarchy2"/>
    <dgm:cxn modelId="{A1BFA3DF-588B-FF49-86AC-A6326114443F}" type="presParOf" srcId="{12946F28-1EB3-7348-B1EE-881C5D8447B0}" destId="{5DE06818-0522-9D4F-9858-DEC2317E8AD3}" srcOrd="0" destOrd="0" presId="urn:microsoft.com/office/officeart/2005/8/layout/hierarchy2"/>
    <dgm:cxn modelId="{F9D08515-B65E-2F43-82CA-D018B4B7C497}" type="presParOf" srcId="{5DE06818-0522-9D4F-9858-DEC2317E8AD3}" destId="{2BB45ADD-7025-FF42-917D-A59F87FDCB78}" srcOrd="0" destOrd="0" presId="urn:microsoft.com/office/officeart/2005/8/layout/hierarchy2"/>
    <dgm:cxn modelId="{DE8F3961-815C-CF4E-B414-BF15B1426BFE}" type="presParOf" srcId="{12946F28-1EB3-7348-B1EE-881C5D8447B0}" destId="{F752205F-5230-D449-A131-4724FA5A23DC}" srcOrd="1" destOrd="0" presId="urn:microsoft.com/office/officeart/2005/8/layout/hierarchy2"/>
    <dgm:cxn modelId="{EBB0E1A2-209F-0845-AD49-8198E43BBCA3}" type="presParOf" srcId="{F752205F-5230-D449-A131-4724FA5A23DC}" destId="{B97F6530-96FA-B24A-A91D-49C71FF6E2C7}" srcOrd="0" destOrd="0" presId="urn:microsoft.com/office/officeart/2005/8/layout/hierarchy2"/>
    <dgm:cxn modelId="{7800E707-44D0-7C4D-9EEE-8F57C3640504}" type="presParOf" srcId="{F752205F-5230-D449-A131-4724FA5A23DC}" destId="{31FD49C3-CD05-E844-8A8D-D1C2D55DE089}" srcOrd="1" destOrd="0" presId="urn:microsoft.com/office/officeart/2005/8/layout/hierarchy2"/>
    <dgm:cxn modelId="{AF50CCB7-0530-014F-8D71-4A639B8997EE}" type="presParOf" srcId="{12946F28-1EB3-7348-B1EE-881C5D8447B0}" destId="{1330F326-DB44-394E-8B1D-E950F9C97C53}" srcOrd="2" destOrd="0" presId="urn:microsoft.com/office/officeart/2005/8/layout/hierarchy2"/>
    <dgm:cxn modelId="{31FD6A18-B1BA-AE41-96D7-CBE9CAE59FFA}" type="presParOf" srcId="{1330F326-DB44-394E-8B1D-E950F9C97C53}" destId="{F6EE6F55-57F7-7149-9BE9-908D491B0D83}" srcOrd="0" destOrd="0" presId="urn:microsoft.com/office/officeart/2005/8/layout/hierarchy2"/>
    <dgm:cxn modelId="{5B33A47D-B25F-8D4E-A442-CE06C202E995}" type="presParOf" srcId="{12946F28-1EB3-7348-B1EE-881C5D8447B0}" destId="{30BBCFBF-906E-794E-BADD-536CCFA404C2}" srcOrd="3" destOrd="0" presId="urn:microsoft.com/office/officeart/2005/8/layout/hierarchy2"/>
    <dgm:cxn modelId="{CF4BCED3-6A8B-6444-9DC1-00FC6F183C82}" type="presParOf" srcId="{30BBCFBF-906E-794E-BADD-536CCFA404C2}" destId="{B1F13390-A66A-474D-A2CB-01B38EE4A896}" srcOrd="0" destOrd="0" presId="urn:microsoft.com/office/officeart/2005/8/layout/hierarchy2"/>
    <dgm:cxn modelId="{12159838-2F86-E349-907D-7277627C06A0}" type="presParOf" srcId="{30BBCFBF-906E-794E-BADD-536CCFA404C2}" destId="{4D24D527-B25F-9049-9E8E-C2AB10B1FBC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E6A87-D17B-5B4E-B6FC-377418BDC6B4}">
      <dsp:nvSpPr>
        <dsp:cNvPr id="0" name=""/>
        <dsp:cNvSpPr/>
      </dsp:nvSpPr>
      <dsp:spPr>
        <a:xfrm>
          <a:off x="6095999" y="1041613"/>
          <a:ext cx="2516646" cy="436773"/>
        </a:xfrm>
        <a:custGeom>
          <a:avLst/>
          <a:gdLst/>
          <a:ahLst/>
          <a:cxnLst/>
          <a:rect l="0" t="0" r="0" b="0"/>
          <a:pathLst>
            <a:path>
              <a:moveTo>
                <a:pt x="0" y="0"/>
              </a:moveTo>
              <a:lnTo>
                <a:pt x="0" y="218386"/>
              </a:lnTo>
              <a:lnTo>
                <a:pt x="2516646" y="218386"/>
              </a:lnTo>
              <a:lnTo>
                <a:pt x="2516646"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713038-1EAE-5840-9735-BEBD07F8E42A}">
      <dsp:nvSpPr>
        <dsp:cNvPr id="0" name=""/>
        <dsp:cNvSpPr/>
      </dsp:nvSpPr>
      <dsp:spPr>
        <a:xfrm>
          <a:off x="6050279" y="1041613"/>
          <a:ext cx="91440" cy="436773"/>
        </a:xfrm>
        <a:custGeom>
          <a:avLst/>
          <a:gdLst/>
          <a:ahLst/>
          <a:cxnLst/>
          <a:rect l="0" t="0" r="0" b="0"/>
          <a:pathLst>
            <a:path>
              <a:moveTo>
                <a:pt x="45720" y="0"/>
              </a:moveTo>
              <a:lnTo>
                <a:pt x="4572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080704-4419-004E-A5CE-C20921101D72}">
      <dsp:nvSpPr>
        <dsp:cNvPr id="0" name=""/>
        <dsp:cNvSpPr/>
      </dsp:nvSpPr>
      <dsp:spPr>
        <a:xfrm>
          <a:off x="3579353" y="1041613"/>
          <a:ext cx="2516646" cy="436773"/>
        </a:xfrm>
        <a:custGeom>
          <a:avLst/>
          <a:gdLst/>
          <a:ahLst/>
          <a:cxnLst/>
          <a:rect l="0" t="0" r="0" b="0"/>
          <a:pathLst>
            <a:path>
              <a:moveTo>
                <a:pt x="2516646" y="0"/>
              </a:moveTo>
              <a:lnTo>
                <a:pt x="2516646" y="218386"/>
              </a:lnTo>
              <a:lnTo>
                <a:pt x="0" y="218386"/>
              </a:lnTo>
              <a:lnTo>
                <a:pt x="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3447B6-240B-8040-8F38-0D439F452EBC}">
      <dsp:nvSpPr>
        <dsp:cNvPr id="0" name=""/>
        <dsp:cNvSpPr/>
      </dsp:nvSpPr>
      <dsp:spPr>
        <a:xfrm>
          <a:off x="5576031" y="167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83F1B4-4A24-6441-9F9C-5A5C2DFD1535}">
      <dsp:nvSpPr>
        <dsp:cNvPr id="0" name=""/>
        <dsp:cNvSpPr/>
      </dsp:nvSpPr>
      <dsp:spPr>
        <a:xfrm>
          <a:off x="5576031" y="167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90E4FF-C18E-5D40-B175-629CCB32F7C8}">
      <dsp:nvSpPr>
        <dsp:cNvPr id="0" name=""/>
        <dsp:cNvSpPr/>
      </dsp:nvSpPr>
      <dsp:spPr>
        <a:xfrm>
          <a:off x="5056063" y="188865"/>
          <a:ext cx="2079873" cy="665559"/>
        </a:xfrm>
        <a:prstGeom prst="rect">
          <a:avLst/>
        </a:prstGeom>
        <a:noFill/>
        <a:ln w="9525" cap="flat" cmpd="sng" algn="ctr">
          <a:noFill/>
          <a:prstDash val="solid"/>
        </a:ln>
        <a:effectLst/>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Ethical AI</a:t>
          </a:r>
        </a:p>
      </dsp:txBody>
      <dsp:txXfrm>
        <a:off x="5056063" y="188865"/>
        <a:ext cx="2079873" cy="665559"/>
      </dsp:txXfrm>
    </dsp:sp>
    <dsp:sp modelId="{A2444446-7E3A-6B42-8488-0958A52B3B58}">
      <dsp:nvSpPr>
        <dsp:cNvPr id="0" name=""/>
        <dsp:cNvSpPr/>
      </dsp:nvSpPr>
      <dsp:spPr>
        <a:xfrm>
          <a:off x="3059385"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24A72B-365A-C849-A738-3D239E426F74}">
      <dsp:nvSpPr>
        <dsp:cNvPr id="0" name=""/>
        <dsp:cNvSpPr/>
      </dsp:nvSpPr>
      <dsp:spPr>
        <a:xfrm>
          <a:off x="3059385"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2D8233-8A9E-7248-A6B4-C24AB65A36FC}">
      <dsp:nvSpPr>
        <dsp:cNvPr id="0" name=""/>
        <dsp:cNvSpPr/>
      </dsp:nvSpPr>
      <dsp:spPr>
        <a:xfrm>
          <a:off x="2539417" y="1665575"/>
          <a:ext cx="2079873" cy="665559"/>
        </a:xfrm>
        <a:prstGeom prst="rect">
          <a:avLst/>
        </a:prstGeom>
        <a:noFill/>
        <a:ln w="9525" cap="flat" cmpd="sng" algn="ctr">
          <a:noFill/>
          <a:prstDash val="solid"/>
        </a:ln>
        <a:effectLst/>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Applications</a:t>
          </a:r>
        </a:p>
      </dsp:txBody>
      <dsp:txXfrm>
        <a:off x="2539417" y="1665575"/>
        <a:ext cx="2079873" cy="665559"/>
      </dsp:txXfrm>
    </dsp:sp>
    <dsp:sp modelId="{85285F8F-C687-DA4F-9512-A6D198C2399E}">
      <dsp:nvSpPr>
        <dsp:cNvPr id="0" name=""/>
        <dsp:cNvSpPr/>
      </dsp:nvSpPr>
      <dsp:spPr>
        <a:xfrm>
          <a:off x="5576031"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8A63CE-F037-864C-ABDC-8B90FC8EF31E}">
      <dsp:nvSpPr>
        <dsp:cNvPr id="0" name=""/>
        <dsp:cNvSpPr/>
      </dsp:nvSpPr>
      <dsp:spPr>
        <a:xfrm>
          <a:off x="5576031"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FE4BBE-47C4-C044-9E39-50331E8C51C4}">
      <dsp:nvSpPr>
        <dsp:cNvPr id="0" name=""/>
        <dsp:cNvSpPr/>
      </dsp:nvSpPr>
      <dsp:spPr>
        <a:xfrm>
          <a:off x="5056063" y="1665575"/>
          <a:ext cx="2079873" cy="665559"/>
        </a:xfrm>
        <a:prstGeom prst="rect">
          <a:avLst/>
        </a:prstGeom>
        <a:noFill/>
        <a:ln w="9525" cap="flat" cmpd="sng" algn="ctr">
          <a:noFill/>
          <a:prstDash val="solid"/>
        </a:ln>
        <a:effectLst/>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err="1"/>
            <a:t>Explainability</a:t>
          </a:r>
          <a:endParaRPr lang="en-GB" sz="2000" kern="1200" dirty="0"/>
        </a:p>
      </dsp:txBody>
      <dsp:txXfrm>
        <a:off x="5056063" y="1665575"/>
        <a:ext cx="2079873" cy="665559"/>
      </dsp:txXfrm>
    </dsp:sp>
    <dsp:sp modelId="{ABFD981A-DCC1-5D42-894C-67A6BAA9EE1D}">
      <dsp:nvSpPr>
        <dsp:cNvPr id="0" name=""/>
        <dsp:cNvSpPr/>
      </dsp:nvSpPr>
      <dsp:spPr>
        <a:xfrm>
          <a:off x="8092678"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33EA9D-5D95-B44B-8B4A-379FBDA6BDBD}">
      <dsp:nvSpPr>
        <dsp:cNvPr id="0" name=""/>
        <dsp:cNvSpPr/>
      </dsp:nvSpPr>
      <dsp:spPr>
        <a:xfrm>
          <a:off x="8092678"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0CDDD2-2A4E-1744-8BFF-61230BCE5AA7}">
      <dsp:nvSpPr>
        <dsp:cNvPr id="0" name=""/>
        <dsp:cNvSpPr/>
      </dsp:nvSpPr>
      <dsp:spPr>
        <a:xfrm>
          <a:off x="7572709" y="1665575"/>
          <a:ext cx="2079873" cy="665559"/>
        </a:xfrm>
        <a:prstGeom prst="rect">
          <a:avLst/>
        </a:prstGeom>
        <a:noFill/>
        <a:ln w="9525" cap="flat" cmpd="sng" algn="ctr">
          <a:noFill/>
          <a:prstDash val="solid"/>
        </a:ln>
        <a:effectLst/>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Sustainability</a:t>
          </a:r>
        </a:p>
      </dsp:txBody>
      <dsp:txXfrm>
        <a:off x="7572709" y="1665575"/>
        <a:ext cx="2079873" cy="6655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F5865-A852-554C-9BBB-4F3D61AC9F89}">
      <dsp:nvSpPr>
        <dsp:cNvPr id="0" name=""/>
        <dsp:cNvSpPr/>
      </dsp:nvSpPr>
      <dsp:spPr>
        <a:xfrm rot="16200000">
          <a:off x="2006789" y="-2006789"/>
          <a:ext cx="1712053" cy="5725632"/>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14:m xmlns:a14="http://schemas.microsoft.com/office/drawing/2010/main">
            <m:oMath xmlns:m="http://schemas.openxmlformats.org/officeDocument/2006/math">
              <m:r>
                <a:rPr lang="en-GB" sz="1900" kern="1200" smtClean="0">
                  <a:latin typeface="Cambria Math" panose="02040503050406030204" pitchFamily="18" charset="0"/>
                </a:rPr>
                <m:t>0</m:t>
              </m:r>
              <m:r>
                <a:rPr lang="en-GB" sz="1900" kern="1200" smtClean="0">
                  <a:latin typeface="Cambria Math" panose="02040503050406030204" pitchFamily="18" charset="0"/>
                </a:rPr>
                <m:t>𝒪𝒰</m:t>
              </m:r>
            </m:oMath>
          </a14:m>
          <a:r>
            <a:rPr lang="en-US" sz="1900" kern="1200" dirty="0"/>
            <a:t> (Certainty)</a:t>
          </a:r>
          <a:br>
            <a:rPr lang="en-US" sz="1900" kern="1200" dirty="0"/>
          </a:br>
          <a:r>
            <a:rPr lang="en-US" sz="1900" kern="1200" dirty="0"/>
            <a:t>Absolute truth.</a:t>
          </a:r>
          <a:br>
            <a:rPr lang="en-US" sz="1900" kern="1200" dirty="0"/>
          </a:br>
          <a:r>
            <a:rPr lang="en-US" sz="1900" kern="1200" dirty="0"/>
            <a:t>Impossible to attain.</a:t>
          </a:r>
          <a:endParaRPr lang="en-GB" sz="1900" kern="1200" dirty="0"/>
        </a:p>
      </dsp:txBody>
      <dsp:txXfrm rot="5400000">
        <a:off x="0" y="0"/>
        <a:ext cx="5725632" cy="1284040"/>
      </dsp:txXfrm>
    </dsp:sp>
    <dsp:sp modelId="{2D502192-15F4-5642-94B0-75EBC9914C60}">
      <dsp:nvSpPr>
        <dsp:cNvPr id="0" name=""/>
        <dsp:cNvSpPr/>
      </dsp:nvSpPr>
      <dsp:spPr>
        <a:xfrm>
          <a:off x="5725632" y="0"/>
          <a:ext cx="5725632" cy="1712053"/>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14:m xmlns:a14="http://schemas.microsoft.com/office/drawing/2010/main">
            <m:oMath xmlns:m="http://schemas.openxmlformats.org/officeDocument/2006/math">
              <m:r>
                <a:rPr lang="en-GB" sz="1900" kern="1200" smtClean="0">
                  <a:latin typeface="Cambria Math" panose="02040503050406030204" pitchFamily="18" charset="0"/>
                </a:rPr>
                <m:t>1</m:t>
              </m:r>
              <m:r>
                <a:rPr lang="en-GB" sz="1900" kern="1200" smtClean="0">
                  <a:latin typeface="Cambria Math" panose="02040503050406030204" pitchFamily="18" charset="0"/>
                </a:rPr>
                <m:t>𝒪𝒰</m:t>
              </m:r>
            </m:oMath>
          </a14:m>
          <a:r>
            <a:rPr lang="en-US" sz="1900" kern="1200" dirty="0"/>
            <a:t> (Risk)</a:t>
          </a:r>
          <a:br>
            <a:rPr lang="en-US" sz="1900" kern="1200" dirty="0"/>
          </a:br>
          <a:r>
            <a:rPr lang="en-US" sz="1900" kern="1200" dirty="0"/>
            <a:t>Probability of a given event.</a:t>
          </a:r>
          <a:br>
            <a:rPr lang="en-US" sz="1900" kern="1200" dirty="0"/>
          </a:br>
          <a:r>
            <a:rPr lang="en-US" sz="1900" kern="1200" dirty="0"/>
            <a:t>Implicit acknowledgement of imperfect knowledge.</a:t>
          </a:r>
          <a:endParaRPr lang="en-GB" sz="1900" kern="1200" dirty="0"/>
        </a:p>
      </dsp:txBody>
      <dsp:txXfrm>
        <a:off x="5725632" y="0"/>
        <a:ext cx="5725632" cy="1284040"/>
      </dsp:txXfrm>
    </dsp:sp>
    <dsp:sp modelId="{7158AB10-EBA3-2C47-99CF-2A758C1E8F7F}">
      <dsp:nvSpPr>
        <dsp:cNvPr id="0" name=""/>
        <dsp:cNvSpPr/>
      </dsp:nvSpPr>
      <dsp:spPr>
        <a:xfrm rot="10800000">
          <a:off x="0" y="1712053"/>
          <a:ext cx="5725632" cy="1712053"/>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14:m xmlns:a14="http://schemas.microsoft.com/office/drawing/2010/main">
            <m:oMath xmlns:m="http://schemas.openxmlformats.org/officeDocument/2006/math">
              <m:r>
                <a:rPr lang="en-GB" sz="1900" kern="1200" smtClean="0">
                  <a:latin typeface="Cambria Math" panose="02040503050406030204" pitchFamily="18" charset="0"/>
                </a:rPr>
                <m:t>2</m:t>
              </m:r>
              <m:r>
                <a:rPr lang="en-GB" sz="1900" kern="1200" smtClean="0">
                  <a:latin typeface="Cambria Math" panose="02040503050406030204" pitchFamily="18" charset="0"/>
                </a:rPr>
                <m:t>𝒪𝒰</m:t>
              </m:r>
            </m:oMath>
          </a14:m>
          <a:r>
            <a:rPr lang="en-US" sz="1900" kern="1200" dirty="0"/>
            <a:t> (Ambiguity)</a:t>
          </a:r>
          <a:br>
            <a:rPr lang="en-US" sz="1900" kern="1200" dirty="0"/>
          </a:br>
          <a:r>
            <a:rPr lang="en-US" sz="1900" kern="1200" dirty="0"/>
            <a:t>Estimates of risk of probability. Acknowledgement of lack of reliability. Conscious awareness of uncertainty.</a:t>
          </a:r>
          <a:endParaRPr lang="en-GB" sz="1900" kern="1200" dirty="0"/>
        </a:p>
      </dsp:txBody>
      <dsp:txXfrm rot="10800000">
        <a:off x="0" y="2140066"/>
        <a:ext cx="5725632" cy="1284040"/>
      </dsp:txXfrm>
    </dsp:sp>
    <dsp:sp modelId="{3464207C-4F06-F34B-B03D-B1DB4A9C0CA2}">
      <dsp:nvSpPr>
        <dsp:cNvPr id="0" name=""/>
        <dsp:cNvSpPr/>
      </dsp:nvSpPr>
      <dsp:spPr>
        <a:xfrm rot="5400000">
          <a:off x="7732422" y="-294736"/>
          <a:ext cx="1712053" cy="5725632"/>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14:m xmlns:a14="http://schemas.microsoft.com/office/drawing/2010/main">
            <m:oMath xmlns:m="http://schemas.openxmlformats.org/officeDocument/2006/math">
              <m:r>
                <a:rPr lang="en-GB" sz="1900" kern="1200" smtClean="0">
                  <a:latin typeface="Cambria Math" panose="02040503050406030204" pitchFamily="18" charset="0"/>
                </a:rPr>
                <m:t>3</m:t>
              </m:r>
              <m:r>
                <a:rPr lang="en-GB" sz="1900" kern="1200" smtClean="0">
                  <a:latin typeface="Cambria Math" panose="02040503050406030204" pitchFamily="18" charset="0"/>
                </a:rPr>
                <m:t>𝒪𝒰</m:t>
              </m:r>
            </m:oMath>
          </a14:m>
          <a:r>
            <a:rPr lang="en-US" sz="1900" kern="1200" dirty="0"/>
            <a:t> (Meta-uncertainty)</a:t>
          </a:r>
          <a:br>
            <a:rPr lang="en-US" sz="1900" kern="1200" dirty="0"/>
          </a:br>
          <a:r>
            <a:rPr lang="en-US" sz="1900" kern="1200" dirty="0"/>
            <a:t>Estimates of ambiguity. Transcendent level of awareness &amp; ability to engage and interact with uncertainty.</a:t>
          </a:r>
          <a:endParaRPr lang="en-GB" sz="1900" kern="1200" dirty="0"/>
        </a:p>
      </dsp:txBody>
      <dsp:txXfrm rot="-5400000">
        <a:off x="5725632" y="2140067"/>
        <a:ext cx="5725632" cy="1284040"/>
      </dsp:txXfrm>
    </dsp:sp>
    <dsp:sp modelId="{F7EF6C1C-D56F-6049-8B55-A862D3B2EA2C}">
      <dsp:nvSpPr>
        <dsp:cNvPr id="0" name=""/>
        <dsp:cNvSpPr/>
      </dsp:nvSpPr>
      <dsp:spPr>
        <a:xfrm>
          <a:off x="4007942" y="1284040"/>
          <a:ext cx="3435379" cy="856026"/>
        </a:xfrm>
        <a:prstGeom prst="roundRect">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1900" u="none" kern="1200" smtClean="0">
                    <a:latin typeface="Cambria Math" panose="02040503050406030204" pitchFamily="18" charset="0"/>
                  </a:rPr>
                  <m:t>𝑂𝑟𝑑𝑒𝑟𝑠</m:t>
                </m:r>
                <m:r>
                  <a:rPr lang="en-GB" sz="1900" u="none" kern="1200" smtClean="0">
                    <a:latin typeface="Cambria Math" panose="02040503050406030204" pitchFamily="18" charset="0"/>
                  </a:rPr>
                  <m:t> </m:t>
                </m:r>
                <m:r>
                  <a:rPr lang="en-GB" sz="1900" u="none" kern="1200" smtClean="0">
                    <a:latin typeface="Cambria Math" panose="02040503050406030204" pitchFamily="18" charset="0"/>
                  </a:rPr>
                  <m:t>𝑜𝑓</m:t>
                </m:r>
                <m:r>
                  <a:rPr lang="en-GB" sz="1900" u="none" kern="1200" smtClean="0">
                    <a:latin typeface="Cambria Math" panose="02040503050406030204" pitchFamily="18" charset="0"/>
                  </a:rPr>
                  <m:t> </m:t>
                </m:r>
                <m:r>
                  <a:rPr lang="en-GB" sz="1900" u="none" kern="1200" smtClean="0">
                    <a:latin typeface="Cambria Math" panose="02040503050406030204" pitchFamily="18" charset="0"/>
                  </a:rPr>
                  <m:t>𝑈𝑛𝑐𝑒𝑟𝑡𝑎𝑖𝑛𝑡𝑦</m:t>
                </m:r>
                <m:r>
                  <a:rPr lang="en-GB" sz="1900" u="none" kern="1200" smtClean="0">
                    <a:latin typeface="Cambria Math" panose="02040503050406030204" pitchFamily="18" charset="0"/>
                  </a:rPr>
                  <m:t> (</m:t>
                </m:r>
                <m:r>
                  <a:rPr lang="en-GB" sz="1900" u="none" kern="1200" smtClean="0">
                    <a:latin typeface="Cambria Math" panose="02040503050406030204" pitchFamily="18" charset="0"/>
                  </a:rPr>
                  <m:t>𝒪𝒰</m:t>
                </m:r>
                <m:r>
                  <a:rPr lang="en-GB" sz="1900" u="none" kern="1200" smtClean="0">
                    <a:latin typeface="Cambria Math" panose="02040503050406030204" pitchFamily="18" charset="0"/>
                  </a:rPr>
                  <m:t>)</m:t>
                </m:r>
              </m:oMath>
            </m:oMathPara>
          </a14:m>
          <a:endParaRPr lang="en-GB" sz="1900" u="none" kern="1200" dirty="0"/>
        </a:p>
      </dsp:txBody>
      <dsp:txXfrm>
        <a:off x="4049730" y="1325828"/>
        <a:ext cx="3351803" cy="772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11F71-A3EB-3746-A18B-249928B75A44}">
      <dsp:nvSpPr>
        <dsp:cNvPr id="0" name=""/>
        <dsp:cNvSpPr/>
      </dsp:nvSpPr>
      <dsp:spPr>
        <a:xfrm>
          <a:off x="6095999" y="1041613"/>
          <a:ext cx="3774969" cy="436773"/>
        </a:xfrm>
        <a:custGeom>
          <a:avLst/>
          <a:gdLst/>
          <a:ahLst/>
          <a:cxnLst/>
          <a:rect l="0" t="0" r="0" b="0"/>
          <a:pathLst>
            <a:path>
              <a:moveTo>
                <a:pt x="0" y="0"/>
              </a:moveTo>
              <a:lnTo>
                <a:pt x="0" y="218386"/>
              </a:lnTo>
              <a:lnTo>
                <a:pt x="3774969" y="218386"/>
              </a:lnTo>
              <a:lnTo>
                <a:pt x="3774969"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737C8-B843-DB42-8BB9-65316373E965}">
      <dsp:nvSpPr>
        <dsp:cNvPr id="0" name=""/>
        <dsp:cNvSpPr/>
      </dsp:nvSpPr>
      <dsp:spPr>
        <a:xfrm>
          <a:off x="6095999" y="1041613"/>
          <a:ext cx="1258323" cy="436773"/>
        </a:xfrm>
        <a:custGeom>
          <a:avLst/>
          <a:gdLst/>
          <a:ahLst/>
          <a:cxnLst/>
          <a:rect l="0" t="0" r="0" b="0"/>
          <a:pathLst>
            <a:path>
              <a:moveTo>
                <a:pt x="0" y="0"/>
              </a:moveTo>
              <a:lnTo>
                <a:pt x="0" y="218386"/>
              </a:lnTo>
              <a:lnTo>
                <a:pt x="1258323" y="218386"/>
              </a:lnTo>
              <a:lnTo>
                <a:pt x="1258323"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4329ED-E320-7848-8F06-6B256380DA7F}">
      <dsp:nvSpPr>
        <dsp:cNvPr id="0" name=""/>
        <dsp:cNvSpPr/>
      </dsp:nvSpPr>
      <dsp:spPr>
        <a:xfrm>
          <a:off x="4837676" y="1041613"/>
          <a:ext cx="1258323" cy="436773"/>
        </a:xfrm>
        <a:custGeom>
          <a:avLst/>
          <a:gdLst/>
          <a:ahLst/>
          <a:cxnLst/>
          <a:rect l="0" t="0" r="0" b="0"/>
          <a:pathLst>
            <a:path>
              <a:moveTo>
                <a:pt x="1258323" y="0"/>
              </a:moveTo>
              <a:lnTo>
                <a:pt x="1258323" y="218386"/>
              </a:lnTo>
              <a:lnTo>
                <a:pt x="0" y="218386"/>
              </a:lnTo>
              <a:lnTo>
                <a:pt x="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83E37F-B8EB-2847-84DC-3A05FC59C9FF}">
      <dsp:nvSpPr>
        <dsp:cNvPr id="0" name=""/>
        <dsp:cNvSpPr/>
      </dsp:nvSpPr>
      <dsp:spPr>
        <a:xfrm>
          <a:off x="2321030" y="1041613"/>
          <a:ext cx="3774969" cy="436773"/>
        </a:xfrm>
        <a:custGeom>
          <a:avLst/>
          <a:gdLst/>
          <a:ahLst/>
          <a:cxnLst/>
          <a:rect l="0" t="0" r="0" b="0"/>
          <a:pathLst>
            <a:path>
              <a:moveTo>
                <a:pt x="3774969" y="0"/>
              </a:moveTo>
              <a:lnTo>
                <a:pt x="3774969" y="218386"/>
              </a:lnTo>
              <a:lnTo>
                <a:pt x="0" y="218386"/>
              </a:lnTo>
              <a:lnTo>
                <a:pt x="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FA5712-BEDE-1846-8D30-7CC2142160D3}">
      <dsp:nvSpPr>
        <dsp:cNvPr id="0" name=""/>
        <dsp:cNvSpPr/>
      </dsp:nvSpPr>
      <dsp:spPr>
        <a:xfrm>
          <a:off x="5576031" y="167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241811-3F16-AA45-AE5C-66EB5D6A5232}">
      <dsp:nvSpPr>
        <dsp:cNvPr id="0" name=""/>
        <dsp:cNvSpPr/>
      </dsp:nvSpPr>
      <dsp:spPr>
        <a:xfrm>
          <a:off x="5576031" y="167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48BF3-DBD7-FA45-A754-5DF6277E914D}">
      <dsp:nvSpPr>
        <dsp:cNvPr id="0" name=""/>
        <dsp:cNvSpPr/>
      </dsp:nvSpPr>
      <dsp:spPr>
        <a:xfrm>
          <a:off x="5056063" y="18886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Sustainability</a:t>
          </a:r>
        </a:p>
      </dsp:txBody>
      <dsp:txXfrm>
        <a:off x="5056063" y="188865"/>
        <a:ext cx="2079873" cy="665559"/>
      </dsp:txXfrm>
    </dsp:sp>
    <dsp:sp modelId="{B2351927-0A8C-5D46-9A62-D7743DE0E313}">
      <dsp:nvSpPr>
        <dsp:cNvPr id="0" name=""/>
        <dsp:cNvSpPr/>
      </dsp:nvSpPr>
      <dsp:spPr>
        <a:xfrm>
          <a:off x="1801062"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CEE44F-CD09-9D49-991A-2015812CC285}">
      <dsp:nvSpPr>
        <dsp:cNvPr id="0" name=""/>
        <dsp:cNvSpPr/>
      </dsp:nvSpPr>
      <dsp:spPr>
        <a:xfrm>
          <a:off x="1801062"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2B13E-58AB-1C4C-942D-F84FF6A934AD}">
      <dsp:nvSpPr>
        <dsp:cNvPr id="0" name=""/>
        <dsp:cNvSpPr/>
      </dsp:nvSpPr>
      <dsp:spPr>
        <a:xfrm>
          <a:off x="1281093" y="166557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Open source</a:t>
          </a:r>
        </a:p>
      </dsp:txBody>
      <dsp:txXfrm>
        <a:off x="1281093" y="1665575"/>
        <a:ext cx="2079873" cy="665559"/>
      </dsp:txXfrm>
    </dsp:sp>
    <dsp:sp modelId="{0E4F67DC-496D-8B40-A513-ED14B1F9EA59}">
      <dsp:nvSpPr>
        <dsp:cNvPr id="0" name=""/>
        <dsp:cNvSpPr/>
      </dsp:nvSpPr>
      <dsp:spPr>
        <a:xfrm>
          <a:off x="4317708"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DF5E9-2F75-2D4A-9602-AEFFB330B333}">
      <dsp:nvSpPr>
        <dsp:cNvPr id="0" name=""/>
        <dsp:cNvSpPr/>
      </dsp:nvSpPr>
      <dsp:spPr>
        <a:xfrm>
          <a:off x="4317708"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B106E7-80BB-3F46-863A-BF621304F737}">
      <dsp:nvSpPr>
        <dsp:cNvPr id="0" name=""/>
        <dsp:cNvSpPr/>
      </dsp:nvSpPr>
      <dsp:spPr>
        <a:xfrm>
          <a:off x="3797740" y="166557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Community building</a:t>
          </a:r>
        </a:p>
      </dsp:txBody>
      <dsp:txXfrm>
        <a:off x="3797740" y="1665575"/>
        <a:ext cx="2079873" cy="665559"/>
      </dsp:txXfrm>
    </dsp:sp>
    <dsp:sp modelId="{991A453C-A6C1-4146-A5FB-90684FEE6897}">
      <dsp:nvSpPr>
        <dsp:cNvPr id="0" name=""/>
        <dsp:cNvSpPr/>
      </dsp:nvSpPr>
      <dsp:spPr>
        <a:xfrm>
          <a:off x="6834354"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6C1B22-604D-4143-837B-CDD682510E74}">
      <dsp:nvSpPr>
        <dsp:cNvPr id="0" name=""/>
        <dsp:cNvSpPr/>
      </dsp:nvSpPr>
      <dsp:spPr>
        <a:xfrm>
          <a:off x="6834354"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7C31D-9B00-D24B-90D6-BF2A56EDAAC4}">
      <dsp:nvSpPr>
        <dsp:cNvPr id="0" name=""/>
        <dsp:cNvSpPr/>
      </dsp:nvSpPr>
      <dsp:spPr>
        <a:xfrm>
          <a:off x="6314386" y="166557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Access &amp; maintenance</a:t>
          </a:r>
        </a:p>
      </dsp:txBody>
      <dsp:txXfrm>
        <a:off x="6314386" y="1665575"/>
        <a:ext cx="2079873" cy="665559"/>
      </dsp:txXfrm>
    </dsp:sp>
    <dsp:sp modelId="{EA6BC8B6-1BD5-8B4F-B6F8-552F369F53AB}">
      <dsp:nvSpPr>
        <dsp:cNvPr id="0" name=""/>
        <dsp:cNvSpPr/>
      </dsp:nvSpPr>
      <dsp:spPr>
        <a:xfrm>
          <a:off x="9351001"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99F0FF-B8FA-F444-B9D3-B4054002B52F}">
      <dsp:nvSpPr>
        <dsp:cNvPr id="0" name=""/>
        <dsp:cNvSpPr/>
      </dsp:nvSpPr>
      <dsp:spPr>
        <a:xfrm>
          <a:off x="9351001"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2FDC0A-8981-FC46-B321-6D751332B34F}">
      <dsp:nvSpPr>
        <dsp:cNvPr id="0" name=""/>
        <dsp:cNvSpPr/>
      </dsp:nvSpPr>
      <dsp:spPr>
        <a:xfrm>
          <a:off x="8831033" y="166557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Environmental</a:t>
          </a:r>
        </a:p>
      </dsp:txBody>
      <dsp:txXfrm>
        <a:off x="8831033" y="1665575"/>
        <a:ext cx="2079873" cy="665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43986-2FFB-6343-8F56-4A2866460520}">
      <dsp:nvSpPr>
        <dsp:cNvPr id="0" name=""/>
        <dsp:cNvSpPr/>
      </dsp:nvSpPr>
      <dsp:spPr>
        <a:xfrm>
          <a:off x="6095999" y="1041613"/>
          <a:ext cx="5033292" cy="436773"/>
        </a:xfrm>
        <a:custGeom>
          <a:avLst/>
          <a:gdLst/>
          <a:ahLst/>
          <a:cxnLst/>
          <a:rect l="0" t="0" r="0" b="0"/>
          <a:pathLst>
            <a:path>
              <a:moveTo>
                <a:pt x="0" y="0"/>
              </a:moveTo>
              <a:lnTo>
                <a:pt x="0" y="218386"/>
              </a:lnTo>
              <a:lnTo>
                <a:pt x="5033292" y="218386"/>
              </a:lnTo>
              <a:lnTo>
                <a:pt x="5033292"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25D2C1-5105-834C-AEBF-C3206E5F0401}">
      <dsp:nvSpPr>
        <dsp:cNvPr id="0" name=""/>
        <dsp:cNvSpPr/>
      </dsp:nvSpPr>
      <dsp:spPr>
        <a:xfrm>
          <a:off x="6095999" y="1041613"/>
          <a:ext cx="2516646" cy="436773"/>
        </a:xfrm>
        <a:custGeom>
          <a:avLst/>
          <a:gdLst/>
          <a:ahLst/>
          <a:cxnLst/>
          <a:rect l="0" t="0" r="0" b="0"/>
          <a:pathLst>
            <a:path>
              <a:moveTo>
                <a:pt x="0" y="0"/>
              </a:moveTo>
              <a:lnTo>
                <a:pt x="0" y="218386"/>
              </a:lnTo>
              <a:lnTo>
                <a:pt x="2516646" y="218386"/>
              </a:lnTo>
              <a:lnTo>
                <a:pt x="2516646"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C7B95A-FA5D-5841-9AB5-7EBE4BF3F281}">
      <dsp:nvSpPr>
        <dsp:cNvPr id="0" name=""/>
        <dsp:cNvSpPr/>
      </dsp:nvSpPr>
      <dsp:spPr>
        <a:xfrm>
          <a:off x="6050279" y="1041613"/>
          <a:ext cx="91440" cy="436773"/>
        </a:xfrm>
        <a:custGeom>
          <a:avLst/>
          <a:gdLst/>
          <a:ahLst/>
          <a:cxnLst/>
          <a:rect l="0" t="0" r="0" b="0"/>
          <a:pathLst>
            <a:path>
              <a:moveTo>
                <a:pt x="45720" y="0"/>
              </a:moveTo>
              <a:lnTo>
                <a:pt x="4572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74F56-2C4F-4643-9A51-8AEBC700B39E}">
      <dsp:nvSpPr>
        <dsp:cNvPr id="0" name=""/>
        <dsp:cNvSpPr/>
      </dsp:nvSpPr>
      <dsp:spPr>
        <a:xfrm>
          <a:off x="3579353" y="1041613"/>
          <a:ext cx="2516646" cy="436773"/>
        </a:xfrm>
        <a:custGeom>
          <a:avLst/>
          <a:gdLst/>
          <a:ahLst/>
          <a:cxnLst/>
          <a:rect l="0" t="0" r="0" b="0"/>
          <a:pathLst>
            <a:path>
              <a:moveTo>
                <a:pt x="2516646" y="0"/>
              </a:moveTo>
              <a:lnTo>
                <a:pt x="2516646" y="218386"/>
              </a:lnTo>
              <a:lnTo>
                <a:pt x="0" y="218386"/>
              </a:lnTo>
              <a:lnTo>
                <a:pt x="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274C0A-4462-9346-A149-B8BB9E1D5B87}">
      <dsp:nvSpPr>
        <dsp:cNvPr id="0" name=""/>
        <dsp:cNvSpPr/>
      </dsp:nvSpPr>
      <dsp:spPr>
        <a:xfrm>
          <a:off x="1062707" y="1041613"/>
          <a:ext cx="5033292" cy="436773"/>
        </a:xfrm>
        <a:custGeom>
          <a:avLst/>
          <a:gdLst/>
          <a:ahLst/>
          <a:cxnLst/>
          <a:rect l="0" t="0" r="0" b="0"/>
          <a:pathLst>
            <a:path>
              <a:moveTo>
                <a:pt x="5033292" y="0"/>
              </a:moveTo>
              <a:lnTo>
                <a:pt x="5033292" y="218386"/>
              </a:lnTo>
              <a:lnTo>
                <a:pt x="0" y="218386"/>
              </a:lnTo>
              <a:lnTo>
                <a:pt x="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93EED4-A996-3341-927E-A74D641E3676}">
      <dsp:nvSpPr>
        <dsp:cNvPr id="0" name=""/>
        <dsp:cNvSpPr/>
      </dsp:nvSpPr>
      <dsp:spPr>
        <a:xfrm>
          <a:off x="5576031" y="167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AAEAF2-F9A1-4540-ACF9-F431E2D04A48}">
      <dsp:nvSpPr>
        <dsp:cNvPr id="0" name=""/>
        <dsp:cNvSpPr/>
      </dsp:nvSpPr>
      <dsp:spPr>
        <a:xfrm>
          <a:off x="5576031" y="167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F17BCD-7E0D-D744-994E-C2701A0DA6B6}">
      <dsp:nvSpPr>
        <dsp:cNvPr id="0" name=""/>
        <dsp:cNvSpPr/>
      </dsp:nvSpPr>
      <dsp:spPr>
        <a:xfrm>
          <a:off x="5056063" y="188865"/>
          <a:ext cx="2079872"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Applications</a:t>
          </a:r>
        </a:p>
      </dsp:txBody>
      <dsp:txXfrm>
        <a:off x="5056063" y="188865"/>
        <a:ext cx="2079872" cy="665559"/>
      </dsp:txXfrm>
    </dsp:sp>
    <dsp:sp modelId="{7DCBFB87-912D-AE4B-B485-1CFB67D6A178}">
      <dsp:nvSpPr>
        <dsp:cNvPr id="0" name=""/>
        <dsp:cNvSpPr/>
      </dsp:nvSpPr>
      <dsp:spPr>
        <a:xfrm>
          <a:off x="542738"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DD558D-3688-6F40-B2BA-6EFD7C4AC43A}">
      <dsp:nvSpPr>
        <dsp:cNvPr id="0" name=""/>
        <dsp:cNvSpPr/>
      </dsp:nvSpPr>
      <dsp:spPr>
        <a:xfrm>
          <a:off x="542738"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198CC5-76D3-1849-AC5E-7F0B966D4004}">
      <dsp:nvSpPr>
        <dsp:cNvPr id="0" name=""/>
        <dsp:cNvSpPr/>
      </dsp:nvSpPr>
      <dsp:spPr>
        <a:xfrm>
          <a:off x="22770" y="1665575"/>
          <a:ext cx="2079872"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Theory vs application</a:t>
          </a:r>
        </a:p>
      </dsp:txBody>
      <dsp:txXfrm>
        <a:off x="22770" y="1665575"/>
        <a:ext cx="2079872" cy="665559"/>
      </dsp:txXfrm>
    </dsp:sp>
    <dsp:sp modelId="{C148A8A7-1C8D-D14B-ABD5-67B2854193B6}">
      <dsp:nvSpPr>
        <dsp:cNvPr id="0" name=""/>
        <dsp:cNvSpPr/>
      </dsp:nvSpPr>
      <dsp:spPr>
        <a:xfrm>
          <a:off x="3059385"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F41B56-F141-D441-8824-719A1B4E26F0}">
      <dsp:nvSpPr>
        <dsp:cNvPr id="0" name=""/>
        <dsp:cNvSpPr/>
      </dsp:nvSpPr>
      <dsp:spPr>
        <a:xfrm>
          <a:off x="3059385"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ACAB-F657-1B4A-A106-8BE8F9A97E9D}">
      <dsp:nvSpPr>
        <dsp:cNvPr id="0" name=""/>
        <dsp:cNvSpPr/>
      </dsp:nvSpPr>
      <dsp:spPr>
        <a:xfrm>
          <a:off x="2539416" y="1665575"/>
          <a:ext cx="2079872"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Policy and decision making</a:t>
          </a:r>
        </a:p>
      </dsp:txBody>
      <dsp:txXfrm>
        <a:off x="2539416" y="1665575"/>
        <a:ext cx="2079872" cy="665559"/>
      </dsp:txXfrm>
    </dsp:sp>
    <dsp:sp modelId="{C849342E-8A4A-BF40-92C1-0605B6A06DBD}">
      <dsp:nvSpPr>
        <dsp:cNvPr id="0" name=""/>
        <dsp:cNvSpPr/>
      </dsp:nvSpPr>
      <dsp:spPr>
        <a:xfrm>
          <a:off x="5576031"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11936-C3B2-E343-83ED-D8CBBDDDECBC}">
      <dsp:nvSpPr>
        <dsp:cNvPr id="0" name=""/>
        <dsp:cNvSpPr/>
      </dsp:nvSpPr>
      <dsp:spPr>
        <a:xfrm>
          <a:off x="5576031"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00869E-3490-924C-B9B0-E7650E8225DD}">
      <dsp:nvSpPr>
        <dsp:cNvPr id="0" name=""/>
        <dsp:cNvSpPr/>
      </dsp:nvSpPr>
      <dsp:spPr>
        <a:xfrm>
          <a:off x="5056063" y="1665575"/>
          <a:ext cx="2079872"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Healthcare</a:t>
          </a:r>
        </a:p>
      </dsp:txBody>
      <dsp:txXfrm>
        <a:off x="5056063" y="1665575"/>
        <a:ext cx="2079872" cy="665559"/>
      </dsp:txXfrm>
    </dsp:sp>
    <dsp:sp modelId="{CF4E404D-8A49-064F-B8B6-8A35889B160A}">
      <dsp:nvSpPr>
        <dsp:cNvPr id="0" name=""/>
        <dsp:cNvSpPr/>
      </dsp:nvSpPr>
      <dsp:spPr>
        <a:xfrm>
          <a:off x="8092677"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46F0B-F73F-6745-9D37-9208DCDCF1C2}">
      <dsp:nvSpPr>
        <dsp:cNvPr id="0" name=""/>
        <dsp:cNvSpPr/>
      </dsp:nvSpPr>
      <dsp:spPr>
        <a:xfrm>
          <a:off x="8092677"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26A67-C5DB-504E-BD57-C10242512553}">
      <dsp:nvSpPr>
        <dsp:cNvPr id="0" name=""/>
        <dsp:cNvSpPr/>
      </dsp:nvSpPr>
      <dsp:spPr>
        <a:xfrm>
          <a:off x="7572709" y="1665575"/>
          <a:ext cx="2079872"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Survival analysis</a:t>
          </a:r>
        </a:p>
      </dsp:txBody>
      <dsp:txXfrm>
        <a:off x="7572709" y="1665575"/>
        <a:ext cx="2079872" cy="665559"/>
      </dsp:txXfrm>
    </dsp:sp>
    <dsp:sp modelId="{531262F7-9D1D-3E4D-8473-8B965732F41A}">
      <dsp:nvSpPr>
        <dsp:cNvPr id="0" name=""/>
        <dsp:cNvSpPr/>
      </dsp:nvSpPr>
      <dsp:spPr>
        <a:xfrm>
          <a:off x="10609323"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048B7-A845-BC4A-B643-9FB8E7D85469}">
      <dsp:nvSpPr>
        <dsp:cNvPr id="0" name=""/>
        <dsp:cNvSpPr/>
      </dsp:nvSpPr>
      <dsp:spPr>
        <a:xfrm>
          <a:off x="10609323"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12A44B-2143-1146-8132-F09528E8B328}">
      <dsp:nvSpPr>
        <dsp:cNvPr id="0" name=""/>
        <dsp:cNvSpPr/>
      </dsp:nvSpPr>
      <dsp:spPr>
        <a:xfrm>
          <a:off x="10089355" y="1665575"/>
          <a:ext cx="2079872"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Funded projects</a:t>
          </a:r>
        </a:p>
      </dsp:txBody>
      <dsp:txXfrm>
        <a:off x="10089355" y="1665575"/>
        <a:ext cx="2079872" cy="665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22A90-B87D-E641-BDC7-EAC82D67273A}">
      <dsp:nvSpPr>
        <dsp:cNvPr id="0" name=""/>
        <dsp:cNvSpPr/>
      </dsp:nvSpPr>
      <dsp:spPr>
        <a:xfrm>
          <a:off x="55" y="310811"/>
          <a:ext cx="5317331" cy="6048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kern="1200" dirty="0"/>
            <a:t>Too few theorists</a:t>
          </a:r>
        </a:p>
      </dsp:txBody>
      <dsp:txXfrm>
        <a:off x="55" y="310811"/>
        <a:ext cx="5317331" cy="604800"/>
      </dsp:txXfrm>
    </dsp:sp>
    <dsp:sp modelId="{DC4C020E-B64D-B243-B989-BCFA6289134E}">
      <dsp:nvSpPr>
        <dsp:cNvPr id="0" name=""/>
        <dsp:cNvSpPr/>
      </dsp:nvSpPr>
      <dsp:spPr>
        <a:xfrm>
          <a:off x="55" y="915611"/>
          <a:ext cx="5317331" cy="3404657"/>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dirty="0"/>
            <a:t>Research is siloed</a:t>
          </a:r>
        </a:p>
        <a:p>
          <a:pPr marL="228600" lvl="1" indent="-228600" algn="l" defTabSz="933450">
            <a:lnSpc>
              <a:spcPct val="90000"/>
            </a:lnSpc>
            <a:spcBef>
              <a:spcPct val="0"/>
            </a:spcBef>
            <a:spcAft>
              <a:spcPct val="15000"/>
            </a:spcAft>
            <a:buChar char="•"/>
          </a:pPr>
          <a:endParaRPr lang="en-GB" sz="2100" kern="1200" dirty="0"/>
        </a:p>
        <a:p>
          <a:pPr marL="228600" lvl="1" indent="-228600" algn="l" defTabSz="933450">
            <a:lnSpc>
              <a:spcPct val="90000"/>
            </a:lnSpc>
            <a:spcBef>
              <a:spcPct val="0"/>
            </a:spcBef>
            <a:spcAft>
              <a:spcPct val="15000"/>
            </a:spcAft>
            <a:buChar char="•"/>
          </a:pPr>
          <a:r>
            <a:rPr lang="en-GB" sz="2100" kern="1200" dirty="0"/>
            <a:t>Code is excessive and duplicative</a:t>
          </a:r>
        </a:p>
        <a:p>
          <a:pPr marL="228600" lvl="1" indent="-228600" algn="l" defTabSz="933450">
            <a:lnSpc>
              <a:spcPct val="90000"/>
            </a:lnSpc>
            <a:spcBef>
              <a:spcPct val="0"/>
            </a:spcBef>
            <a:spcAft>
              <a:spcPct val="15000"/>
            </a:spcAft>
            <a:buChar char="•"/>
          </a:pPr>
          <a:endParaRPr lang="en-GB" sz="2100" kern="1200" dirty="0"/>
        </a:p>
        <a:p>
          <a:pPr marL="228600" lvl="1" indent="-228600" algn="l" defTabSz="933450">
            <a:lnSpc>
              <a:spcPct val="90000"/>
            </a:lnSpc>
            <a:spcBef>
              <a:spcPct val="0"/>
            </a:spcBef>
            <a:spcAft>
              <a:spcPct val="15000"/>
            </a:spcAft>
            <a:buChar char="•"/>
          </a:pPr>
          <a:r>
            <a:rPr lang="en-GB" sz="2100" kern="1200" dirty="0"/>
            <a:t>Poor and unheard feedback between researchers and domain experts/policymakers</a:t>
          </a:r>
        </a:p>
        <a:p>
          <a:pPr marL="228600" lvl="1" indent="-228600" algn="l" defTabSz="933450">
            <a:lnSpc>
              <a:spcPct val="90000"/>
            </a:lnSpc>
            <a:spcBef>
              <a:spcPct val="0"/>
            </a:spcBef>
            <a:spcAft>
              <a:spcPct val="15000"/>
            </a:spcAft>
            <a:buChar char="•"/>
          </a:pPr>
          <a:endParaRPr lang="en-GB" sz="2100" kern="1200" dirty="0"/>
        </a:p>
        <a:p>
          <a:pPr marL="228600" lvl="1" indent="-228600" algn="l" defTabSz="933450">
            <a:lnSpc>
              <a:spcPct val="90000"/>
            </a:lnSpc>
            <a:spcBef>
              <a:spcPct val="0"/>
            </a:spcBef>
            <a:spcAft>
              <a:spcPct val="15000"/>
            </a:spcAft>
            <a:buChar char="•"/>
          </a:pPr>
          <a:r>
            <a:rPr lang="en-GB" sz="2100" kern="1200" dirty="0"/>
            <a:t>Cutting-edge research not used in practice</a:t>
          </a:r>
        </a:p>
      </dsp:txBody>
      <dsp:txXfrm>
        <a:off x="55" y="915611"/>
        <a:ext cx="5317331" cy="3404657"/>
      </dsp:txXfrm>
    </dsp:sp>
    <dsp:sp modelId="{ECC96209-8D79-8A40-8192-34256DCA1E17}">
      <dsp:nvSpPr>
        <dsp:cNvPr id="0" name=""/>
        <dsp:cNvSpPr/>
      </dsp:nvSpPr>
      <dsp:spPr>
        <a:xfrm>
          <a:off x="6061813" y="310811"/>
          <a:ext cx="5317331" cy="604800"/>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kern="1200" dirty="0"/>
            <a:t>Too many theorists</a:t>
          </a:r>
        </a:p>
      </dsp:txBody>
      <dsp:txXfrm>
        <a:off x="6061813" y="310811"/>
        <a:ext cx="5317331" cy="604800"/>
      </dsp:txXfrm>
    </dsp:sp>
    <dsp:sp modelId="{B92807C2-87BE-D048-885C-FBA723479AC0}">
      <dsp:nvSpPr>
        <dsp:cNvPr id="0" name=""/>
        <dsp:cNvSpPr/>
      </dsp:nvSpPr>
      <dsp:spPr>
        <a:xfrm>
          <a:off x="6061813" y="915611"/>
          <a:ext cx="5317331" cy="3404657"/>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dirty="0"/>
            <a:t>Low code quality &amp; research is inaccessible</a:t>
          </a:r>
        </a:p>
        <a:p>
          <a:pPr marL="228600" lvl="1" indent="-228600" algn="l" defTabSz="933450">
            <a:lnSpc>
              <a:spcPct val="90000"/>
            </a:lnSpc>
            <a:spcBef>
              <a:spcPct val="0"/>
            </a:spcBef>
            <a:spcAft>
              <a:spcPct val="15000"/>
            </a:spcAft>
            <a:buChar char="•"/>
          </a:pPr>
          <a:endParaRPr lang="en-GB" sz="2100" kern="1200" dirty="0"/>
        </a:p>
        <a:p>
          <a:pPr marL="228600" lvl="1" indent="-228600" algn="l" defTabSz="933450">
            <a:lnSpc>
              <a:spcPct val="90000"/>
            </a:lnSpc>
            <a:spcBef>
              <a:spcPct val="0"/>
            </a:spcBef>
            <a:spcAft>
              <a:spcPct val="15000"/>
            </a:spcAft>
            <a:buChar char="•"/>
          </a:pPr>
          <a:r>
            <a:rPr lang="en-GB" sz="2100" kern="1200" dirty="0"/>
            <a:t>Research is duplicative and competitive</a:t>
          </a:r>
        </a:p>
        <a:p>
          <a:pPr marL="228600" lvl="1" indent="-228600" algn="l" defTabSz="933450">
            <a:lnSpc>
              <a:spcPct val="90000"/>
            </a:lnSpc>
            <a:spcBef>
              <a:spcPct val="0"/>
            </a:spcBef>
            <a:spcAft>
              <a:spcPct val="15000"/>
            </a:spcAft>
            <a:buChar char="•"/>
          </a:pPr>
          <a:endParaRPr lang="en-GB" sz="2100" kern="1200" dirty="0"/>
        </a:p>
        <a:p>
          <a:pPr marL="228600" lvl="1" indent="-228600" algn="l" defTabSz="933450">
            <a:lnSpc>
              <a:spcPct val="90000"/>
            </a:lnSpc>
            <a:spcBef>
              <a:spcPct val="0"/>
            </a:spcBef>
            <a:spcAft>
              <a:spcPct val="15000"/>
            </a:spcAft>
            <a:buChar char="•"/>
          </a:pPr>
          <a:r>
            <a:rPr lang="en-GB" sz="2100" kern="1200" dirty="0"/>
            <a:t>Poor and undirected feedback between researchers and domain experts/policymakers</a:t>
          </a:r>
        </a:p>
        <a:p>
          <a:pPr marL="228600" lvl="1" indent="-228600" algn="l" defTabSz="933450">
            <a:lnSpc>
              <a:spcPct val="90000"/>
            </a:lnSpc>
            <a:spcBef>
              <a:spcPct val="0"/>
            </a:spcBef>
            <a:spcAft>
              <a:spcPct val="15000"/>
            </a:spcAft>
            <a:buChar char="•"/>
          </a:pPr>
          <a:endParaRPr lang="en-GB" sz="2100" kern="1200" dirty="0"/>
        </a:p>
        <a:p>
          <a:pPr marL="228600" lvl="1" indent="-228600" algn="l" defTabSz="933450">
            <a:lnSpc>
              <a:spcPct val="90000"/>
            </a:lnSpc>
            <a:spcBef>
              <a:spcPct val="0"/>
            </a:spcBef>
            <a:spcAft>
              <a:spcPct val="15000"/>
            </a:spcAft>
            <a:buChar char="•"/>
          </a:pPr>
          <a:r>
            <a:rPr lang="en-GB" sz="2100" kern="1200" dirty="0"/>
            <a:t>Cutting-edge research not used in practice</a:t>
          </a:r>
        </a:p>
        <a:p>
          <a:pPr marL="228600" lvl="1" indent="-228600" algn="l" defTabSz="933450">
            <a:lnSpc>
              <a:spcPct val="90000"/>
            </a:lnSpc>
            <a:spcBef>
              <a:spcPct val="0"/>
            </a:spcBef>
            <a:spcAft>
              <a:spcPct val="15000"/>
            </a:spcAft>
            <a:buChar char="•"/>
          </a:pPr>
          <a:endParaRPr lang="en-GB" sz="2100" kern="1200"/>
        </a:p>
      </dsp:txBody>
      <dsp:txXfrm>
        <a:off x="6061813" y="915611"/>
        <a:ext cx="5317331" cy="34046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8D9F9-62A9-4E46-B336-215877607C26}">
      <dsp:nvSpPr>
        <dsp:cNvPr id="0" name=""/>
        <dsp:cNvSpPr/>
      </dsp:nvSpPr>
      <dsp:spPr>
        <a:xfrm>
          <a:off x="0" y="566"/>
          <a:ext cx="5913437" cy="13245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000C8-FC28-464E-A7B4-68FBC8F9B90A}">
      <dsp:nvSpPr>
        <dsp:cNvPr id="0" name=""/>
        <dsp:cNvSpPr/>
      </dsp:nvSpPr>
      <dsp:spPr>
        <a:xfrm>
          <a:off x="400679" y="298591"/>
          <a:ext cx="728507" cy="728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0B2107-9048-4F64-9CCF-1852593FD9A8}">
      <dsp:nvSpPr>
        <dsp:cNvPr id="0" name=""/>
        <dsp:cNvSpPr/>
      </dsp:nvSpPr>
      <dsp:spPr>
        <a:xfrm>
          <a:off x="1529865" y="566"/>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844550">
            <a:lnSpc>
              <a:spcPct val="90000"/>
            </a:lnSpc>
            <a:spcBef>
              <a:spcPct val="0"/>
            </a:spcBef>
            <a:spcAft>
              <a:spcPct val="35000"/>
            </a:spcAft>
            <a:buNone/>
          </a:pPr>
          <a:r>
            <a:rPr lang="en-US" sz="1900" kern="1200"/>
            <a:t>By taking an early interest in translating your own theory into code you are actively contributing to high-quality academic research. </a:t>
          </a:r>
        </a:p>
      </dsp:txBody>
      <dsp:txXfrm>
        <a:off x="1529865" y="566"/>
        <a:ext cx="4383571" cy="1324558"/>
      </dsp:txXfrm>
    </dsp:sp>
    <dsp:sp modelId="{3613C7EF-41D1-4004-B28A-4040CC7E2345}">
      <dsp:nvSpPr>
        <dsp:cNvPr id="0" name=""/>
        <dsp:cNvSpPr/>
      </dsp:nvSpPr>
      <dsp:spPr>
        <a:xfrm>
          <a:off x="0" y="1656264"/>
          <a:ext cx="5913437" cy="13245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5D3E35-988B-4DB8-AED7-A21AF3677588}">
      <dsp:nvSpPr>
        <dsp:cNvPr id="0" name=""/>
        <dsp:cNvSpPr/>
      </dsp:nvSpPr>
      <dsp:spPr>
        <a:xfrm>
          <a:off x="400679" y="1954290"/>
          <a:ext cx="728507" cy="728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31D842-0445-495D-A5F9-D933112925B6}">
      <dsp:nvSpPr>
        <dsp:cNvPr id="0" name=""/>
        <dsp:cNvSpPr/>
      </dsp:nvSpPr>
      <dsp:spPr>
        <a:xfrm>
          <a:off x="1529865" y="1656264"/>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844550">
            <a:lnSpc>
              <a:spcPct val="90000"/>
            </a:lnSpc>
            <a:spcBef>
              <a:spcPct val="0"/>
            </a:spcBef>
            <a:spcAft>
              <a:spcPct val="35000"/>
            </a:spcAft>
            <a:buNone/>
          </a:pPr>
          <a:r>
            <a:rPr lang="en-US" sz="1900" kern="1200"/>
            <a:t>Not translating your own work into code may lead to someone else doing it poorly.</a:t>
          </a:r>
        </a:p>
      </dsp:txBody>
      <dsp:txXfrm>
        <a:off x="1529865" y="1656264"/>
        <a:ext cx="4383571" cy="1324558"/>
      </dsp:txXfrm>
    </dsp:sp>
    <dsp:sp modelId="{BF18DA09-C970-4C1F-9C17-F447F41621E0}">
      <dsp:nvSpPr>
        <dsp:cNvPr id="0" name=""/>
        <dsp:cNvSpPr/>
      </dsp:nvSpPr>
      <dsp:spPr>
        <a:xfrm>
          <a:off x="0" y="3311963"/>
          <a:ext cx="5913437" cy="132455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703CD-2AB6-4471-BCD0-F4734D8FC915}">
      <dsp:nvSpPr>
        <dsp:cNvPr id="0" name=""/>
        <dsp:cNvSpPr/>
      </dsp:nvSpPr>
      <dsp:spPr>
        <a:xfrm>
          <a:off x="400679" y="3609988"/>
          <a:ext cx="728507" cy="728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C09772-00B7-44BB-86CD-A9FF7F33F467}">
      <dsp:nvSpPr>
        <dsp:cNvPr id="0" name=""/>
        <dsp:cNvSpPr/>
      </dsp:nvSpPr>
      <dsp:spPr>
        <a:xfrm>
          <a:off x="1529865" y="3311963"/>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844550">
            <a:lnSpc>
              <a:spcPct val="90000"/>
            </a:lnSpc>
            <a:spcBef>
              <a:spcPct val="0"/>
            </a:spcBef>
            <a:spcAft>
              <a:spcPct val="35000"/>
            </a:spcAft>
            <a:buNone/>
          </a:pPr>
          <a:r>
            <a:rPr lang="en-US" sz="1900" kern="1200"/>
            <a:t>Research software engineers and increasing open-source interest from industry is a promising sign of future, collaborative progress.</a:t>
          </a:r>
        </a:p>
      </dsp:txBody>
      <dsp:txXfrm>
        <a:off x="1529865" y="3311963"/>
        <a:ext cx="4383571" cy="13245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664CB-0D7D-C141-9A80-55905B88D07F}">
      <dsp:nvSpPr>
        <dsp:cNvPr id="0" name=""/>
        <dsp:cNvSpPr/>
      </dsp:nvSpPr>
      <dsp:spPr>
        <a:xfrm>
          <a:off x="0" y="421"/>
          <a:ext cx="416255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DE5901-88EE-E64A-91E1-95F6F2680CE4}">
      <dsp:nvSpPr>
        <dsp:cNvPr id="0" name=""/>
        <dsp:cNvSpPr/>
      </dsp:nvSpPr>
      <dsp:spPr>
        <a:xfrm>
          <a:off x="0" y="421"/>
          <a:ext cx="4162555" cy="49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TyphiNET</a:t>
          </a:r>
        </a:p>
      </dsp:txBody>
      <dsp:txXfrm>
        <a:off x="0" y="421"/>
        <a:ext cx="4162555" cy="492824"/>
      </dsp:txXfrm>
    </dsp:sp>
    <dsp:sp modelId="{5AE28488-13D3-DA47-A6FA-CDE9460527FE}">
      <dsp:nvSpPr>
        <dsp:cNvPr id="0" name=""/>
        <dsp:cNvSpPr/>
      </dsp:nvSpPr>
      <dsp:spPr>
        <a:xfrm>
          <a:off x="0" y="493245"/>
          <a:ext cx="416255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8D1FA8-6128-B443-BBA3-9E2D94932028}">
      <dsp:nvSpPr>
        <dsp:cNvPr id="0" name=""/>
        <dsp:cNvSpPr/>
      </dsp:nvSpPr>
      <dsp:spPr>
        <a:xfrm>
          <a:off x="0" y="493245"/>
          <a:ext cx="4162555" cy="49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Sci-ML</a:t>
          </a:r>
        </a:p>
      </dsp:txBody>
      <dsp:txXfrm>
        <a:off x="0" y="493245"/>
        <a:ext cx="4162555" cy="492824"/>
      </dsp:txXfrm>
    </dsp:sp>
    <dsp:sp modelId="{DAF3A4F0-6AA9-6A4E-AC26-E2E381B0B050}">
      <dsp:nvSpPr>
        <dsp:cNvPr id="0" name=""/>
        <dsp:cNvSpPr/>
      </dsp:nvSpPr>
      <dsp:spPr>
        <a:xfrm>
          <a:off x="0" y="986069"/>
          <a:ext cx="416255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89B691-DD46-A74F-9A5D-E1531F765B75}">
      <dsp:nvSpPr>
        <dsp:cNvPr id="0" name=""/>
        <dsp:cNvSpPr/>
      </dsp:nvSpPr>
      <dsp:spPr>
        <a:xfrm>
          <a:off x="0" y="986069"/>
          <a:ext cx="4162555" cy="49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OpenSAFELY</a:t>
          </a:r>
        </a:p>
      </dsp:txBody>
      <dsp:txXfrm>
        <a:off x="0" y="986069"/>
        <a:ext cx="4162555" cy="492824"/>
      </dsp:txXfrm>
    </dsp:sp>
    <dsp:sp modelId="{4ADCCD28-AD4D-8E49-B6D2-62C440C7899B}">
      <dsp:nvSpPr>
        <dsp:cNvPr id="0" name=""/>
        <dsp:cNvSpPr/>
      </dsp:nvSpPr>
      <dsp:spPr>
        <a:xfrm>
          <a:off x="0" y="1478894"/>
          <a:ext cx="416255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15E0C1-3D23-AB4A-B533-0BD7973D2067}">
      <dsp:nvSpPr>
        <dsp:cNvPr id="0" name=""/>
        <dsp:cNvSpPr/>
      </dsp:nvSpPr>
      <dsp:spPr>
        <a:xfrm>
          <a:off x="0" y="1478894"/>
          <a:ext cx="4162555" cy="49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Trust in Algorithmic Decision Making</a:t>
          </a:r>
        </a:p>
      </dsp:txBody>
      <dsp:txXfrm>
        <a:off x="0" y="1478894"/>
        <a:ext cx="4162555" cy="492824"/>
      </dsp:txXfrm>
    </dsp:sp>
    <dsp:sp modelId="{825BF61E-C229-194D-BE98-D7DDF9D14B31}">
      <dsp:nvSpPr>
        <dsp:cNvPr id="0" name=""/>
        <dsp:cNvSpPr/>
      </dsp:nvSpPr>
      <dsp:spPr>
        <a:xfrm>
          <a:off x="0" y="1971718"/>
          <a:ext cx="416255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27D145-D905-F44A-A919-81DC68CFAE37}">
      <dsp:nvSpPr>
        <dsp:cNvPr id="0" name=""/>
        <dsp:cNvSpPr/>
      </dsp:nvSpPr>
      <dsp:spPr>
        <a:xfrm>
          <a:off x="0" y="1971718"/>
          <a:ext cx="4162555" cy="49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MIT Foundations of AI</a:t>
          </a:r>
        </a:p>
      </dsp:txBody>
      <dsp:txXfrm>
        <a:off x="0" y="1971718"/>
        <a:ext cx="4162555" cy="492824"/>
      </dsp:txXfrm>
    </dsp:sp>
    <dsp:sp modelId="{4535F6D3-E07C-824E-BA19-43D7C8BF2DFB}">
      <dsp:nvSpPr>
        <dsp:cNvPr id="0" name=""/>
        <dsp:cNvSpPr/>
      </dsp:nvSpPr>
      <dsp:spPr>
        <a:xfrm>
          <a:off x="0" y="2464543"/>
          <a:ext cx="416255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505E9-D13A-F34E-93FF-090354A876E6}">
      <dsp:nvSpPr>
        <dsp:cNvPr id="0" name=""/>
        <dsp:cNvSpPr/>
      </dsp:nvSpPr>
      <dsp:spPr>
        <a:xfrm>
          <a:off x="0" y="2464543"/>
          <a:ext cx="4162555" cy="49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Bias in EHR data</a:t>
          </a:r>
        </a:p>
      </dsp:txBody>
      <dsp:txXfrm>
        <a:off x="0" y="2464543"/>
        <a:ext cx="4162555" cy="492824"/>
      </dsp:txXfrm>
    </dsp:sp>
    <dsp:sp modelId="{3415C640-4D51-1940-A2C3-B4BA88B422E4}">
      <dsp:nvSpPr>
        <dsp:cNvPr id="0" name=""/>
        <dsp:cNvSpPr/>
      </dsp:nvSpPr>
      <dsp:spPr>
        <a:xfrm>
          <a:off x="0" y="2957367"/>
          <a:ext cx="416255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8F064B-BCBA-194E-8B99-D8BCB4E7A9FF}">
      <dsp:nvSpPr>
        <dsp:cNvPr id="0" name=""/>
        <dsp:cNvSpPr/>
      </dsp:nvSpPr>
      <dsp:spPr>
        <a:xfrm>
          <a:off x="0" y="2957367"/>
          <a:ext cx="4162555" cy="49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Data driven checklists</a:t>
          </a:r>
        </a:p>
      </dsp:txBody>
      <dsp:txXfrm>
        <a:off x="0" y="2957367"/>
        <a:ext cx="4162555" cy="4928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FE71E-05AF-0C4B-AC17-3D2B6BCF9BEF}">
      <dsp:nvSpPr>
        <dsp:cNvPr id="0" name=""/>
        <dsp:cNvSpPr/>
      </dsp:nvSpPr>
      <dsp:spPr>
        <a:xfrm>
          <a:off x="6096000" y="1041613"/>
          <a:ext cx="5033292" cy="436773"/>
        </a:xfrm>
        <a:custGeom>
          <a:avLst/>
          <a:gdLst/>
          <a:ahLst/>
          <a:cxnLst/>
          <a:rect l="0" t="0" r="0" b="0"/>
          <a:pathLst>
            <a:path>
              <a:moveTo>
                <a:pt x="0" y="0"/>
              </a:moveTo>
              <a:lnTo>
                <a:pt x="0" y="218386"/>
              </a:lnTo>
              <a:lnTo>
                <a:pt x="5033292" y="218386"/>
              </a:lnTo>
              <a:lnTo>
                <a:pt x="5033292"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3436AE-4DCE-FB4E-8F18-4EEB2331BD4E}">
      <dsp:nvSpPr>
        <dsp:cNvPr id="0" name=""/>
        <dsp:cNvSpPr/>
      </dsp:nvSpPr>
      <dsp:spPr>
        <a:xfrm>
          <a:off x="6096000" y="1041613"/>
          <a:ext cx="2516646" cy="436773"/>
        </a:xfrm>
        <a:custGeom>
          <a:avLst/>
          <a:gdLst/>
          <a:ahLst/>
          <a:cxnLst/>
          <a:rect l="0" t="0" r="0" b="0"/>
          <a:pathLst>
            <a:path>
              <a:moveTo>
                <a:pt x="0" y="0"/>
              </a:moveTo>
              <a:lnTo>
                <a:pt x="0" y="218386"/>
              </a:lnTo>
              <a:lnTo>
                <a:pt x="2516646" y="218386"/>
              </a:lnTo>
              <a:lnTo>
                <a:pt x="2516646"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321CFB-C902-2544-89EC-18616FA6AC3B}">
      <dsp:nvSpPr>
        <dsp:cNvPr id="0" name=""/>
        <dsp:cNvSpPr/>
      </dsp:nvSpPr>
      <dsp:spPr>
        <a:xfrm>
          <a:off x="6050280" y="1041613"/>
          <a:ext cx="91440" cy="436773"/>
        </a:xfrm>
        <a:custGeom>
          <a:avLst/>
          <a:gdLst/>
          <a:ahLst/>
          <a:cxnLst/>
          <a:rect l="0" t="0" r="0" b="0"/>
          <a:pathLst>
            <a:path>
              <a:moveTo>
                <a:pt x="45720" y="0"/>
              </a:moveTo>
              <a:lnTo>
                <a:pt x="4572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BF55CB-73C1-7442-B83B-8064CBE70514}">
      <dsp:nvSpPr>
        <dsp:cNvPr id="0" name=""/>
        <dsp:cNvSpPr/>
      </dsp:nvSpPr>
      <dsp:spPr>
        <a:xfrm>
          <a:off x="3579353" y="1041613"/>
          <a:ext cx="2516646" cy="436773"/>
        </a:xfrm>
        <a:custGeom>
          <a:avLst/>
          <a:gdLst/>
          <a:ahLst/>
          <a:cxnLst/>
          <a:rect l="0" t="0" r="0" b="0"/>
          <a:pathLst>
            <a:path>
              <a:moveTo>
                <a:pt x="2516646" y="0"/>
              </a:moveTo>
              <a:lnTo>
                <a:pt x="2516646" y="218386"/>
              </a:lnTo>
              <a:lnTo>
                <a:pt x="0" y="218386"/>
              </a:lnTo>
              <a:lnTo>
                <a:pt x="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F54B13-654C-F349-B52F-790A5A9E4E02}">
      <dsp:nvSpPr>
        <dsp:cNvPr id="0" name=""/>
        <dsp:cNvSpPr/>
      </dsp:nvSpPr>
      <dsp:spPr>
        <a:xfrm>
          <a:off x="1062707" y="1041613"/>
          <a:ext cx="5033292" cy="436773"/>
        </a:xfrm>
        <a:custGeom>
          <a:avLst/>
          <a:gdLst/>
          <a:ahLst/>
          <a:cxnLst/>
          <a:rect l="0" t="0" r="0" b="0"/>
          <a:pathLst>
            <a:path>
              <a:moveTo>
                <a:pt x="5033292" y="0"/>
              </a:moveTo>
              <a:lnTo>
                <a:pt x="5033292" y="218386"/>
              </a:lnTo>
              <a:lnTo>
                <a:pt x="0" y="218386"/>
              </a:lnTo>
              <a:lnTo>
                <a:pt x="0" y="43677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22DD54-446A-034D-85B4-9FFE98675D61}">
      <dsp:nvSpPr>
        <dsp:cNvPr id="0" name=""/>
        <dsp:cNvSpPr/>
      </dsp:nvSpPr>
      <dsp:spPr>
        <a:xfrm>
          <a:off x="5576031" y="167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0A66C4-5087-8341-A85F-53227A985716}">
      <dsp:nvSpPr>
        <dsp:cNvPr id="0" name=""/>
        <dsp:cNvSpPr/>
      </dsp:nvSpPr>
      <dsp:spPr>
        <a:xfrm>
          <a:off x="5576031" y="167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343B43-A4DC-F446-9071-B368018A9A27}">
      <dsp:nvSpPr>
        <dsp:cNvPr id="0" name=""/>
        <dsp:cNvSpPr/>
      </dsp:nvSpPr>
      <dsp:spPr>
        <a:xfrm>
          <a:off x="5056063" y="18886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Explainability</a:t>
          </a:r>
        </a:p>
      </dsp:txBody>
      <dsp:txXfrm>
        <a:off x="5056063" y="188865"/>
        <a:ext cx="2079873" cy="665559"/>
      </dsp:txXfrm>
    </dsp:sp>
    <dsp:sp modelId="{3F94E67C-D3E1-D84B-BD0C-B2043F1C1F17}">
      <dsp:nvSpPr>
        <dsp:cNvPr id="0" name=""/>
        <dsp:cNvSpPr/>
      </dsp:nvSpPr>
      <dsp:spPr>
        <a:xfrm>
          <a:off x="542738"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AA4B5B-74BD-CF46-928F-1A6D70AEC34F}">
      <dsp:nvSpPr>
        <dsp:cNvPr id="0" name=""/>
        <dsp:cNvSpPr/>
      </dsp:nvSpPr>
      <dsp:spPr>
        <a:xfrm>
          <a:off x="542738"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8DA92B-E32A-ED48-AC4F-5C58B5B06EF5}">
      <dsp:nvSpPr>
        <dsp:cNvPr id="0" name=""/>
        <dsp:cNvSpPr/>
      </dsp:nvSpPr>
      <dsp:spPr>
        <a:xfrm>
          <a:off x="22770" y="166557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Visualisation</a:t>
          </a:r>
          <a:endParaRPr lang="en-US" sz="2000" kern="1200" dirty="0"/>
        </a:p>
      </dsp:txBody>
      <dsp:txXfrm>
        <a:off x="22770" y="1665575"/>
        <a:ext cx="2079873" cy="665559"/>
      </dsp:txXfrm>
    </dsp:sp>
    <dsp:sp modelId="{898897B0-4204-3A4F-A31B-9C655E7086BC}">
      <dsp:nvSpPr>
        <dsp:cNvPr id="0" name=""/>
        <dsp:cNvSpPr/>
      </dsp:nvSpPr>
      <dsp:spPr>
        <a:xfrm>
          <a:off x="3059385"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BDCF33-5008-7C44-B57E-9263A1577CE8}">
      <dsp:nvSpPr>
        <dsp:cNvPr id="0" name=""/>
        <dsp:cNvSpPr/>
      </dsp:nvSpPr>
      <dsp:spPr>
        <a:xfrm>
          <a:off x="3059385"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D2D30-2703-1943-A728-5D15528CD16B}">
      <dsp:nvSpPr>
        <dsp:cNvPr id="0" name=""/>
        <dsp:cNvSpPr/>
      </dsp:nvSpPr>
      <dsp:spPr>
        <a:xfrm>
          <a:off x="2539417" y="166557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Forecasting and predictions</a:t>
          </a:r>
        </a:p>
      </dsp:txBody>
      <dsp:txXfrm>
        <a:off x="2539417" y="1665575"/>
        <a:ext cx="2079873" cy="665559"/>
      </dsp:txXfrm>
    </dsp:sp>
    <dsp:sp modelId="{44C07A8F-956B-8C47-8E3A-0E3181FDEE7C}">
      <dsp:nvSpPr>
        <dsp:cNvPr id="0" name=""/>
        <dsp:cNvSpPr/>
      </dsp:nvSpPr>
      <dsp:spPr>
        <a:xfrm>
          <a:off x="5576031"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F0719F-7FE0-C14A-A501-D7E370141265}">
      <dsp:nvSpPr>
        <dsp:cNvPr id="0" name=""/>
        <dsp:cNvSpPr/>
      </dsp:nvSpPr>
      <dsp:spPr>
        <a:xfrm>
          <a:off x="5576031"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E4FCA1-0F26-4F46-827F-CB146621BB8B}">
      <dsp:nvSpPr>
        <dsp:cNvPr id="0" name=""/>
        <dsp:cNvSpPr/>
      </dsp:nvSpPr>
      <dsp:spPr>
        <a:xfrm>
          <a:off x="5056063" y="166557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Model validation</a:t>
          </a:r>
        </a:p>
      </dsp:txBody>
      <dsp:txXfrm>
        <a:off x="5056063" y="1665575"/>
        <a:ext cx="2079873" cy="665559"/>
      </dsp:txXfrm>
    </dsp:sp>
    <dsp:sp modelId="{A8006C0C-999A-0E44-A4EB-A51F44C917FE}">
      <dsp:nvSpPr>
        <dsp:cNvPr id="0" name=""/>
        <dsp:cNvSpPr/>
      </dsp:nvSpPr>
      <dsp:spPr>
        <a:xfrm>
          <a:off x="8092678"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58E725-0C31-D048-AB18-E2D89A67E082}">
      <dsp:nvSpPr>
        <dsp:cNvPr id="0" name=""/>
        <dsp:cNvSpPr/>
      </dsp:nvSpPr>
      <dsp:spPr>
        <a:xfrm>
          <a:off x="8092678"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3E99AE-030B-EB4D-8A99-8664DA08CF64}">
      <dsp:nvSpPr>
        <dsp:cNvPr id="0" name=""/>
        <dsp:cNvSpPr/>
      </dsp:nvSpPr>
      <dsp:spPr>
        <a:xfrm>
          <a:off x="7572709" y="166557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Risk and uncertainty</a:t>
          </a:r>
        </a:p>
      </dsp:txBody>
      <dsp:txXfrm>
        <a:off x="7572709" y="1665575"/>
        <a:ext cx="2079873" cy="665559"/>
      </dsp:txXfrm>
    </dsp:sp>
    <dsp:sp modelId="{69ABA956-941B-D04D-9A94-E8D171D9DFC4}">
      <dsp:nvSpPr>
        <dsp:cNvPr id="0" name=""/>
        <dsp:cNvSpPr/>
      </dsp:nvSpPr>
      <dsp:spPr>
        <a:xfrm>
          <a:off x="10609324" y="1478386"/>
          <a:ext cx="1039936" cy="1039936"/>
        </a:xfrm>
        <a:prstGeom prst="arc">
          <a:avLst>
            <a:gd name="adj1" fmla="val 13200000"/>
            <a:gd name="adj2" fmla="val 192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2A36A5-660B-EA4B-BFD6-6EE509913AAA}">
      <dsp:nvSpPr>
        <dsp:cNvPr id="0" name=""/>
        <dsp:cNvSpPr/>
      </dsp:nvSpPr>
      <dsp:spPr>
        <a:xfrm>
          <a:off x="10609324" y="1478386"/>
          <a:ext cx="1039936" cy="1039936"/>
        </a:xfrm>
        <a:prstGeom prst="arc">
          <a:avLst>
            <a:gd name="adj1" fmla="val 2400000"/>
            <a:gd name="adj2" fmla="val 840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D49761-23F0-074F-BA92-FC5C88F97FBB}">
      <dsp:nvSpPr>
        <dsp:cNvPr id="0" name=""/>
        <dsp:cNvSpPr/>
      </dsp:nvSpPr>
      <dsp:spPr>
        <a:xfrm>
          <a:off x="10089356" y="1665575"/>
          <a:ext cx="2079873" cy="665559"/>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Limits of AI</a:t>
          </a:r>
        </a:p>
      </dsp:txBody>
      <dsp:txXfrm>
        <a:off x="10089356" y="1665575"/>
        <a:ext cx="2079873" cy="6655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FC72F-9AAE-194F-A1A0-C8CC3F86F071}">
      <dsp:nvSpPr>
        <dsp:cNvPr id="0" name=""/>
        <dsp:cNvSpPr/>
      </dsp:nvSpPr>
      <dsp:spPr>
        <a:xfrm>
          <a:off x="33108" y="1781953"/>
          <a:ext cx="1549266" cy="77463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Against</a:t>
          </a:r>
        </a:p>
      </dsp:txBody>
      <dsp:txXfrm>
        <a:off x="55796" y="1804641"/>
        <a:ext cx="1503890" cy="729257"/>
      </dsp:txXfrm>
    </dsp:sp>
    <dsp:sp modelId="{02465D74-8BFE-BB4E-B64B-2B1CE0099505}">
      <dsp:nvSpPr>
        <dsp:cNvPr id="0" name=""/>
        <dsp:cNvSpPr/>
      </dsp:nvSpPr>
      <dsp:spPr>
        <a:xfrm rot="17692822">
          <a:off x="1155754" y="1483241"/>
          <a:ext cx="1472949" cy="35815"/>
        </a:xfrm>
        <a:custGeom>
          <a:avLst/>
          <a:gdLst/>
          <a:ahLst/>
          <a:cxnLst/>
          <a:rect l="0" t="0" r="0" b="0"/>
          <a:pathLst>
            <a:path>
              <a:moveTo>
                <a:pt x="0" y="17907"/>
              </a:moveTo>
              <a:lnTo>
                <a:pt x="1472949" y="17907"/>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855405" y="1464325"/>
        <a:ext cx="73647" cy="73647"/>
      </dsp:txXfrm>
    </dsp:sp>
    <dsp:sp modelId="{37CCFAAB-3464-F449-A4AE-76855EDE0826}">
      <dsp:nvSpPr>
        <dsp:cNvPr id="0" name=""/>
        <dsp:cNvSpPr/>
      </dsp:nvSpPr>
      <dsp:spPr>
        <a:xfrm>
          <a:off x="2202082" y="445711"/>
          <a:ext cx="1549266" cy="77463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Models don't need separate validation</a:t>
          </a:r>
        </a:p>
      </dsp:txBody>
      <dsp:txXfrm>
        <a:off x="2224770" y="468399"/>
        <a:ext cx="1503890" cy="729257"/>
      </dsp:txXfrm>
    </dsp:sp>
    <dsp:sp modelId="{4963C4FC-A4DD-574E-BEA3-C5DCC3F81E80}">
      <dsp:nvSpPr>
        <dsp:cNvPr id="0" name=""/>
        <dsp:cNvSpPr/>
      </dsp:nvSpPr>
      <dsp:spPr>
        <a:xfrm rot="19457599">
          <a:off x="3679617" y="592413"/>
          <a:ext cx="763171" cy="35815"/>
        </a:xfrm>
        <a:custGeom>
          <a:avLst/>
          <a:gdLst/>
          <a:ahLst/>
          <a:cxnLst/>
          <a:rect l="0" t="0" r="0" b="0"/>
          <a:pathLst>
            <a:path>
              <a:moveTo>
                <a:pt x="0" y="17907"/>
              </a:moveTo>
              <a:lnTo>
                <a:pt x="763171" y="1790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42123" y="591241"/>
        <a:ext cx="38158" cy="38158"/>
      </dsp:txXfrm>
    </dsp:sp>
    <dsp:sp modelId="{8B8D613F-EE16-4849-86D8-87B1B753005D}">
      <dsp:nvSpPr>
        <dsp:cNvPr id="0" name=""/>
        <dsp:cNvSpPr/>
      </dsp:nvSpPr>
      <dsp:spPr>
        <a:xfrm>
          <a:off x="4371056" y="297"/>
          <a:ext cx="1549266" cy="77463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err="1"/>
            <a:t>Ensembling</a:t>
          </a:r>
          <a:endParaRPr lang="en-GB" sz="1700" kern="1200" dirty="0"/>
        </a:p>
      </dsp:txBody>
      <dsp:txXfrm>
        <a:off x="4393744" y="22985"/>
        <a:ext cx="1503890" cy="729257"/>
      </dsp:txXfrm>
    </dsp:sp>
    <dsp:sp modelId="{A7452A17-63AC-9049-802A-BD1F215C57E7}">
      <dsp:nvSpPr>
        <dsp:cNvPr id="0" name=""/>
        <dsp:cNvSpPr/>
      </dsp:nvSpPr>
      <dsp:spPr>
        <a:xfrm rot="2142401">
          <a:off x="3679617" y="1037827"/>
          <a:ext cx="763171" cy="35815"/>
        </a:xfrm>
        <a:custGeom>
          <a:avLst/>
          <a:gdLst/>
          <a:ahLst/>
          <a:cxnLst/>
          <a:rect l="0" t="0" r="0" b="0"/>
          <a:pathLst>
            <a:path>
              <a:moveTo>
                <a:pt x="0" y="17907"/>
              </a:moveTo>
              <a:lnTo>
                <a:pt x="763171" y="1790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42123" y="1036655"/>
        <a:ext cx="38158" cy="38158"/>
      </dsp:txXfrm>
    </dsp:sp>
    <dsp:sp modelId="{1F44BEE2-858E-BE46-BB6B-0B9D1F98DC6F}">
      <dsp:nvSpPr>
        <dsp:cNvPr id="0" name=""/>
        <dsp:cNvSpPr/>
      </dsp:nvSpPr>
      <dsp:spPr>
        <a:xfrm>
          <a:off x="4371056" y="891125"/>
          <a:ext cx="1549266" cy="77463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Never precise enough</a:t>
          </a:r>
        </a:p>
      </dsp:txBody>
      <dsp:txXfrm>
        <a:off x="4393744" y="913813"/>
        <a:ext cx="1503890" cy="729257"/>
      </dsp:txXfrm>
    </dsp:sp>
    <dsp:sp modelId="{C7CAA57A-FD6D-574B-873C-3FC46454968F}">
      <dsp:nvSpPr>
        <dsp:cNvPr id="0" name=""/>
        <dsp:cNvSpPr/>
      </dsp:nvSpPr>
      <dsp:spPr>
        <a:xfrm rot="2142401">
          <a:off x="1510643" y="2374070"/>
          <a:ext cx="763171" cy="35815"/>
        </a:xfrm>
        <a:custGeom>
          <a:avLst/>
          <a:gdLst/>
          <a:ahLst/>
          <a:cxnLst/>
          <a:rect l="0" t="0" r="0" b="0"/>
          <a:pathLst>
            <a:path>
              <a:moveTo>
                <a:pt x="0" y="17907"/>
              </a:moveTo>
              <a:lnTo>
                <a:pt x="763171" y="17907"/>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873149" y="2372898"/>
        <a:ext cx="38158" cy="38158"/>
      </dsp:txXfrm>
    </dsp:sp>
    <dsp:sp modelId="{5D6645D1-D485-E64F-8077-514D84264669}">
      <dsp:nvSpPr>
        <dsp:cNvPr id="0" name=""/>
        <dsp:cNvSpPr/>
      </dsp:nvSpPr>
      <dsp:spPr>
        <a:xfrm>
          <a:off x="2202082" y="2227368"/>
          <a:ext cx="1549266" cy="77463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Automation</a:t>
          </a:r>
        </a:p>
      </dsp:txBody>
      <dsp:txXfrm>
        <a:off x="2224770" y="2250056"/>
        <a:ext cx="1503890" cy="729257"/>
      </dsp:txXfrm>
    </dsp:sp>
    <dsp:sp modelId="{F0D32735-8BE1-3D4C-A731-CBE849B85D69}">
      <dsp:nvSpPr>
        <dsp:cNvPr id="0" name=""/>
        <dsp:cNvSpPr/>
      </dsp:nvSpPr>
      <dsp:spPr>
        <a:xfrm rot="19457599">
          <a:off x="3679617" y="2374070"/>
          <a:ext cx="763171" cy="35815"/>
        </a:xfrm>
        <a:custGeom>
          <a:avLst/>
          <a:gdLst/>
          <a:ahLst/>
          <a:cxnLst/>
          <a:rect l="0" t="0" r="0" b="0"/>
          <a:pathLst>
            <a:path>
              <a:moveTo>
                <a:pt x="0" y="17907"/>
              </a:moveTo>
              <a:lnTo>
                <a:pt x="763171" y="1790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42123" y="2372898"/>
        <a:ext cx="38158" cy="38158"/>
      </dsp:txXfrm>
    </dsp:sp>
    <dsp:sp modelId="{8DD7EB8A-DB17-3048-98E8-E687DA03A0C3}">
      <dsp:nvSpPr>
        <dsp:cNvPr id="0" name=""/>
        <dsp:cNvSpPr/>
      </dsp:nvSpPr>
      <dsp:spPr>
        <a:xfrm>
          <a:off x="4371056" y="1781953"/>
          <a:ext cx="1549266" cy="77463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Tune for performance metrics</a:t>
          </a:r>
        </a:p>
      </dsp:txBody>
      <dsp:txXfrm>
        <a:off x="4393744" y="1804641"/>
        <a:ext cx="1503890" cy="729257"/>
      </dsp:txXfrm>
    </dsp:sp>
    <dsp:sp modelId="{EBFEBCD8-5CC6-F94C-AA53-52BEFAEA7392}">
      <dsp:nvSpPr>
        <dsp:cNvPr id="0" name=""/>
        <dsp:cNvSpPr/>
      </dsp:nvSpPr>
      <dsp:spPr>
        <a:xfrm rot="2142401">
          <a:off x="3679617" y="2819484"/>
          <a:ext cx="763171" cy="35815"/>
        </a:xfrm>
        <a:custGeom>
          <a:avLst/>
          <a:gdLst/>
          <a:ahLst/>
          <a:cxnLst/>
          <a:rect l="0" t="0" r="0" b="0"/>
          <a:pathLst>
            <a:path>
              <a:moveTo>
                <a:pt x="0" y="17907"/>
              </a:moveTo>
              <a:lnTo>
                <a:pt x="763171" y="17907"/>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42123" y="2818312"/>
        <a:ext cx="38158" cy="38158"/>
      </dsp:txXfrm>
    </dsp:sp>
    <dsp:sp modelId="{ED07F895-F1C9-6B46-B80C-B4E45CEF5D1D}">
      <dsp:nvSpPr>
        <dsp:cNvPr id="0" name=""/>
        <dsp:cNvSpPr/>
      </dsp:nvSpPr>
      <dsp:spPr>
        <a:xfrm>
          <a:off x="4371056" y="2672782"/>
          <a:ext cx="1549266" cy="77463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Minimise fairness metrics</a:t>
          </a:r>
        </a:p>
      </dsp:txBody>
      <dsp:txXfrm>
        <a:off x="4393744" y="2695470"/>
        <a:ext cx="1503890" cy="729257"/>
      </dsp:txXfrm>
    </dsp:sp>
    <dsp:sp modelId="{4857118D-5F8B-4444-8F1B-B6FD507011A3}">
      <dsp:nvSpPr>
        <dsp:cNvPr id="0" name=""/>
        <dsp:cNvSpPr/>
      </dsp:nvSpPr>
      <dsp:spPr>
        <a:xfrm rot="3907178">
          <a:off x="1155754" y="2819484"/>
          <a:ext cx="1472949" cy="35815"/>
        </a:xfrm>
        <a:custGeom>
          <a:avLst/>
          <a:gdLst/>
          <a:ahLst/>
          <a:cxnLst/>
          <a:rect l="0" t="0" r="0" b="0"/>
          <a:pathLst>
            <a:path>
              <a:moveTo>
                <a:pt x="0" y="17907"/>
              </a:moveTo>
              <a:lnTo>
                <a:pt x="1472949" y="17907"/>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855405" y="2800568"/>
        <a:ext cx="73647" cy="73647"/>
      </dsp:txXfrm>
    </dsp:sp>
    <dsp:sp modelId="{C5F08079-7561-CF41-AD81-106E96BF8326}">
      <dsp:nvSpPr>
        <dsp:cNvPr id="0" name=""/>
        <dsp:cNvSpPr/>
      </dsp:nvSpPr>
      <dsp:spPr>
        <a:xfrm>
          <a:off x="2202082" y="3118196"/>
          <a:ext cx="1549266" cy="77463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All models are wrong</a:t>
          </a:r>
        </a:p>
      </dsp:txBody>
      <dsp:txXfrm>
        <a:off x="2224770" y="3140884"/>
        <a:ext cx="1503890" cy="7292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CDAF2-CE02-2747-BABC-E3320A494A2F}">
      <dsp:nvSpPr>
        <dsp:cNvPr id="0" name=""/>
        <dsp:cNvSpPr/>
      </dsp:nvSpPr>
      <dsp:spPr>
        <a:xfrm>
          <a:off x="2228" y="2079813"/>
          <a:ext cx="1384281" cy="6921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For</a:t>
          </a:r>
        </a:p>
      </dsp:txBody>
      <dsp:txXfrm>
        <a:off x="22500" y="2100085"/>
        <a:ext cx="1343737" cy="651596"/>
      </dsp:txXfrm>
    </dsp:sp>
    <dsp:sp modelId="{13FA0F42-40B2-1A42-9E0C-64A6173558F8}">
      <dsp:nvSpPr>
        <dsp:cNvPr id="0" name=""/>
        <dsp:cNvSpPr/>
      </dsp:nvSpPr>
      <dsp:spPr>
        <a:xfrm rot="17692822">
          <a:off x="1005320" y="1813553"/>
          <a:ext cx="1316091" cy="30717"/>
        </a:xfrm>
        <a:custGeom>
          <a:avLst/>
          <a:gdLst/>
          <a:ahLst/>
          <a:cxnLst/>
          <a:rect l="0" t="0" r="0" b="0"/>
          <a:pathLst>
            <a:path>
              <a:moveTo>
                <a:pt x="0" y="15358"/>
              </a:moveTo>
              <a:lnTo>
                <a:pt x="1316091" y="15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30463" y="1796009"/>
        <a:ext cx="65804" cy="65804"/>
      </dsp:txXfrm>
    </dsp:sp>
    <dsp:sp modelId="{D463681D-0688-E641-9F8E-7BB26FCE558A}">
      <dsp:nvSpPr>
        <dsp:cNvPr id="0" name=""/>
        <dsp:cNvSpPr/>
      </dsp:nvSpPr>
      <dsp:spPr>
        <a:xfrm>
          <a:off x="1940222" y="885870"/>
          <a:ext cx="1384281" cy="6921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Performance guarantees</a:t>
          </a:r>
        </a:p>
      </dsp:txBody>
      <dsp:txXfrm>
        <a:off x="1960494" y="906142"/>
        <a:ext cx="1343737" cy="651596"/>
      </dsp:txXfrm>
    </dsp:sp>
    <dsp:sp modelId="{CA192C09-E103-C14E-A7D5-3A3DA889534B}">
      <dsp:nvSpPr>
        <dsp:cNvPr id="0" name=""/>
        <dsp:cNvSpPr/>
      </dsp:nvSpPr>
      <dsp:spPr>
        <a:xfrm rot="18289469">
          <a:off x="3116552" y="818601"/>
          <a:ext cx="969614" cy="30717"/>
        </a:xfrm>
        <a:custGeom>
          <a:avLst/>
          <a:gdLst/>
          <a:ahLst/>
          <a:cxnLst/>
          <a:rect l="0" t="0" r="0" b="0"/>
          <a:pathLst>
            <a:path>
              <a:moveTo>
                <a:pt x="0" y="15358"/>
              </a:moveTo>
              <a:lnTo>
                <a:pt x="969614" y="15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577119" y="809719"/>
        <a:ext cx="48480" cy="48480"/>
      </dsp:txXfrm>
    </dsp:sp>
    <dsp:sp modelId="{21C554A4-0711-9A48-8862-017100533708}">
      <dsp:nvSpPr>
        <dsp:cNvPr id="0" name=""/>
        <dsp:cNvSpPr/>
      </dsp:nvSpPr>
      <dsp:spPr>
        <a:xfrm>
          <a:off x="3878215" y="89908"/>
          <a:ext cx="1384281" cy="6921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Multiple metrics</a:t>
          </a:r>
        </a:p>
      </dsp:txBody>
      <dsp:txXfrm>
        <a:off x="3898487" y="110180"/>
        <a:ext cx="1343737" cy="651596"/>
      </dsp:txXfrm>
    </dsp:sp>
    <dsp:sp modelId="{AAC014F9-1101-CF44-8434-671A0194B1BF}">
      <dsp:nvSpPr>
        <dsp:cNvPr id="0" name=""/>
        <dsp:cNvSpPr/>
      </dsp:nvSpPr>
      <dsp:spPr>
        <a:xfrm>
          <a:off x="3324503" y="1216581"/>
          <a:ext cx="553712" cy="30717"/>
        </a:xfrm>
        <a:custGeom>
          <a:avLst/>
          <a:gdLst/>
          <a:ahLst/>
          <a:cxnLst/>
          <a:rect l="0" t="0" r="0" b="0"/>
          <a:pathLst>
            <a:path>
              <a:moveTo>
                <a:pt x="0" y="15358"/>
              </a:moveTo>
              <a:lnTo>
                <a:pt x="553712" y="15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587516" y="1218098"/>
        <a:ext cx="27685" cy="27685"/>
      </dsp:txXfrm>
    </dsp:sp>
    <dsp:sp modelId="{5F945297-3479-6149-8DE0-7505481E14F2}">
      <dsp:nvSpPr>
        <dsp:cNvPr id="0" name=""/>
        <dsp:cNvSpPr/>
      </dsp:nvSpPr>
      <dsp:spPr>
        <a:xfrm>
          <a:off x="3878215" y="885870"/>
          <a:ext cx="1384281" cy="6921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Model drift</a:t>
          </a:r>
        </a:p>
      </dsp:txBody>
      <dsp:txXfrm>
        <a:off x="3898487" y="906142"/>
        <a:ext cx="1343737" cy="651596"/>
      </dsp:txXfrm>
    </dsp:sp>
    <dsp:sp modelId="{4296A249-788E-C844-91FD-63207A2760C3}">
      <dsp:nvSpPr>
        <dsp:cNvPr id="0" name=""/>
        <dsp:cNvSpPr/>
      </dsp:nvSpPr>
      <dsp:spPr>
        <a:xfrm rot="3310531">
          <a:off x="3116552" y="1614562"/>
          <a:ext cx="969614" cy="30717"/>
        </a:xfrm>
        <a:custGeom>
          <a:avLst/>
          <a:gdLst/>
          <a:ahLst/>
          <a:cxnLst/>
          <a:rect l="0" t="0" r="0" b="0"/>
          <a:pathLst>
            <a:path>
              <a:moveTo>
                <a:pt x="0" y="15358"/>
              </a:moveTo>
              <a:lnTo>
                <a:pt x="969614" y="15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577119" y="1605681"/>
        <a:ext cx="48480" cy="48480"/>
      </dsp:txXfrm>
    </dsp:sp>
    <dsp:sp modelId="{23E996DE-6A4A-1741-8E9E-7F832D2B98D2}">
      <dsp:nvSpPr>
        <dsp:cNvPr id="0" name=""/>
        <dsp:cNvSpPr/>
      </dsp:nvSpPr>
      <dsp:spPr>
        <a:xfrm>
          <a:off x="3878215" y="1681832"/>
          <a:ext cx="1384281" cy="6921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Generalisation error</a:t>
          </a:r>
        </a:p>
      </dsp:txBody>
      <dsp:txXfrm>
        <a:off x="3898487" y="1702104"/>
        <a:ext cx="1343737" cy="651596"/>
      </dsp:txXfrm>
    </dsp:sp>
    <dsp:sp modelId="{7FAACC8A-62EC-8B4F-9276-CB051694BF0D}">
      <dsp:nvSpPr>
        <dsp:cNvPr id="0" name=""/>
        <dsp:cNvSpPr/>
      </dsp:nvSpPr>
      <dsp:spPr>
        <a:xfrm rot="2142401">
          <a:off x="1322416" y="2609514"/>
          <a:ext cx="681898" cy="30717"/>
        </a:xfrm>
        <a:custGeom>
          <a:avLst/>
          <a:gdLst/>
          <a:ahLst/>
          <a:cxnLst/>
          <a:rect l="0" t="0" r="0" b="0"/>
          <a:pathLst>
            <a:path>
              <a:moveTo>
                <a:pt x="0" y="15358"/>
              </a:moveTo>
              <a:lnTo>
                <a:pt x="681898" y="15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46318" y="2607826"/>
        <a:ext cx="34094" cy="34094"/>
      </dsp:txXfrm>
    </dsp:sp>
    <dsp:sp modelId="{5C890BB0-6649-0445-BFB1-4EB8589D9307}">
      <dsp:nvSpPr>
        <dsp:cNvPr id="0" name=""/>
        <dsp:cNvSpPr/>
      </dsp:nvSpPr>
      <dsp:spPr>
        <a:xfrm>
          <a:off x="1940222" y="2477793"/>
          <a:ext cx="1384281" cy="6921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Ethical</a:t>
          </a:r>
        </a:p>
      </dsp:txBody>
      <dsp:txXfrm>
        <a:off x="1960494" y="2498065"/>
        <a:ext cx="1343737" cy="651596"/>
      </dsp:txXfrm>
    </dsp:sp>
    <dsp:sp modelId="{62191203-6B1E-7D43-947A-38A92CFDD2A4}">
      <dsp:nvSpPr>
        <dsp:cNvPr id="0" name=""/>
        <dsp:cNvSpPr/>
      </dsp:nvSpPr>
      <dsp:spPr>
        <a:xfrm>
          <a:off x="3324503" y="2808505"/>
          <a:ext cx="553712" cy="30717"/>
        </a:xfrm>
        <a:custGeom>
          <a:avLst/>
          <a:gdLst/>
          <a:ahLst/>
          <a:cxnLst/>
          <a:rect l="0" t="0" r="0" b="0"/>
          <a:pathLst>
            <a:path>
              <a:moveTo>
                <a:pt x="0" y="15358"/>
              </a:moveTo>
              <a:lnTo>
                <a:pt x="553712" y="15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587516" y="2810021"/>
        <a:ext cx="27685" cy="27685"/>
      </dsp:txXfrm>
    </dsp:sp>
    <dsp:sp modelId="{E3C5719A-60BE-904D-80D9-5EAA9989F628}">
      <dsp:nvSpPr>
        <dsp:cNvPr id="0" name=""/>
        <dsp:cNvSpPr/>
      </dsp:nvSpPr>
      <dsp:spPr>
        <a:xfrm>
          <a:off x="3878215" y="2477793"/>
          <a:ext cx="1384281" cy="6921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Parsimony principle</a:t>
          </a:r>
        </a:p>
      </dsp:txBody>
      <dsp:txXfrm>
        <a:off x="3898487" y="2498065"/>
        <a:ext cx="1343737" cy="651596"/>
      </dsp:txXfrm>
    </dsp:sp>
    <dsp:sp modelId="{6A999190-2A63-D14E-AD34-1C75A44702AB}">
      <dsp:nvSpPr>
        <dsp:cNvPr id="0" name=""/>
        <dsp:cNvSpPr/>
      </dsp:nvSpPr>
      <dsp:spPr>
        <a:xfrm rot="3907178">
          <a:off x="1005320" y="3007495"/>
          <a:ext cx="1316091" cy="30717"/>
        </a:xfrm>
        <a:custGeom>
          <a:avLst/>
          <a:gdLst/>
          <a:ahLst/>
          <a:cxnLst/>
          <a:rect l="0" t="0" r="0" b="0"/>
          <a:pathLst>
            <a:path>
              <a:moveTo>
                <a:pt x="0" y="15358"/>
              </a:moveTo>
              <a:lnTo>
                <a:pt x="1316091" y="15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30463" y="2989952"/>
        <a:ext cx="65804" cy="65804"/>
      </dsp:txXfrm>
    </dsp:sp>
    <dsp:sp modelId="{73A0B15E-5929-1846-AC0A-2CF6D789108B}">
      <dsp:nvSpPr>
        <dsp:cNvPr id="0" name=""/>
        <dsp:cNvSpPr/>
      </dsp:nvSpPr>
      <dsp:spPr>
        <a:xfrm>
          <a:off x="1940222" y="3273755"/>
          <a:ext cx="1384281" cy="6921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Scientific method</a:t>
          </a:r>
        </a:p>
      </dsp:txBody>
      <dsp:txXfrm>
        <a:off x="1960494" y="3294027"/>
        <a:ext cx="1343737" cy="651596"/>
      </dsp:txXfrm>
    </dsp:sp>
    <dsp:sp modelId="{8BE5C53F-E13E-7D40-8ED3-B03C54AF0FDB}">
      <dsp:nvSpPr>
        <dsp:cNvPr id="0" name=""/>
        <dsp:cNvSpPr/>
      </dsp:nvSpPr>
      <dsp:spPr>
        <a:xfrm>
          <a:off x="3324503" y="3604466"/>
          <a:ext cx="553712" cy="30717"/>
        </a:xfrm>
        <a:custGeom>
          <a:avLst/>
          <a:gdLst/>
          <a:ahLst/>
          <a:cxnLst/>
          <a:rect l="0" t="0" r="0" b="0"/>
          <a:pathLst>
            <a:path>
              <a:moveTo>
                <a:pt x="0" y="15358"/>
              </a:moveTo>
              <a:lnTo>
                <a:pt x="553712" y="15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587516" y="3605982"/>
        <a:ext cx="27685" cy="27685"/>
      </dsp:txXfrm>
    </dsp:sp>
    <dsp:sp modelId="{3C398017-E158-8341-A76B-26924A24C348}">
      <dsp:nvSpPr>
        <dsp:cNvPr id="0" name=""/>
        <dsp:cNvSpPr/>
      </dsp:nvSpPr>
      <dsp:spPr>
        <a:xfrm>
          <a:off x="3878215" y="3273755"/>
          <a:ext cx="1384281" cy="6921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Hypothesis testing</a:t>
          </a:r>
        </a:p>
      </dsp:txBody>
      <dsp:txXfrm>
        <a:off x="3898487" y="3294027"/>
        <a:ext cx="1343737" cy="6515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FC72F-9AAE-194F-A1A0-C8CC3F86F071}">
      <dsp:nvSpPr>
        <dsp:cNvPr id="0" name=""/>
        <dsp:cNvSpPr/>
      </dsp:nvSpPr>
      <dsp:spPr>
        <a:xfrm>
          <a:off x="1501675" y="1903540"/>
          <a:ext cx="1148581" cy="574290"/>
        </a:xfrm>
        <a:prstGeom prst="roundRect">
          <a:avLst>
            <a:gd name="adj" fmla="val 10000"/>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n models</a:t>
          </a:r>
        </a:p>
      </dsp:txBody>
      <dsp:txXfrm>
        <a:off x="1518495" y="1920360"/>
        <a:ext cx="1114941" cy="540650"/>
      </dsp:txXfrm>
    </dsp:sp>
    <dsp:sp modelId="{C7CAA57A-FD6D-574B-873C-3FC46454968F}">
      <dsp:nvSpPr>
        <dsp:cNvPr id="0" name=""/>
        <dsp:cNvSpPr/>
      </dsp:nvSpPr>
      <dsp:spPr>
        <a:xfrm rot="17016132">
          <a:off x="1903202" y="1233775"/>
          <a:ext cx="1953540" cy="15073"/>
        </a:xfrm>
        <a:custGeom>
          <a:avLst/>
          <a:gdLst/>
          <a:ahLst/>
          <a:cxnLst/>
          <a:rect l="0" t="0" r="0" b="0"/>
          <a:pathLst>
            <a:path>
              <a:moveTo>
                <a:pt x="0" y="7536"/>
              </a:moveTo>
              <a:lnTo>
                <a:pt x="1953540" y="7536"/>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2831134" y="1192473"/>
        <a:ext cx="97677" cy="97677"/>
      </dsp:txXfrm>
    </dsp:sp>
    <dsp:sp modelId="{5D6645D1-D485-E64F-8077-514D84264669}">
      <dsp:nvSpPr>
        <dsp:cNvPr id="0" name=""/>
        <dsp:cNvSpPr/>
      </dsp:nvSpPr>
      <dsp:spPr>
        <a:xfrm>
          <a:off x="3109688" y="4792"/>
          <a:ext cx="1148581" cy="574290"/>
        </a:xfrm>
        <a:prstGeom prst="roundRect">
          <a:avLst>
            <a:gd name="adj" fmla="val 10000"/>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 1</a:t>
          </a:r>
        </a:p>
      </dsp:txBody>
      <dsp:txXfrm>
        <a:off x="3126508" y="21612"/>
        <a:ext cx="1114941" cy="540650"/>
      </dsp:txXfrm>
    </dsp:sp>
    <dsp:sp modelId="{03A53D9A-30D8-2143-97D6-F95BCD969F6F}">
      <dsp:nvSpPr>
        <dsp:cNvPr id="0" name=""/>
        <dsp:cNvSpPr/>
      </dsp:nvSpPr>
      <dsp:spPr>
        <a:xfrm>
          <a:off x="4258269" y="284401"/>
          <a:ext cx="459432" cy="15073"/>
        </a:xfrm>
        <a:custGeom>
          <a:avLst/>
          <a:gdLst/>
          <a:ahLst/>
          <a:cxnLst/>
          <a:rect l="0" t="0" r="0" b="0"/>
          <a:pathLst>
            <a:path>
              <a:moveTo>
                <a:pt x="0" y="7536"/>
              </a:moveTo>
              <a:lnTo>
                <a:pt x="459432" y="7536"/>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476500" y="280452"/>
        <a:ext cx="22971" cy="22971"/>
      </dsp:txXfrm>
    </dsp:sp>
    <dsp:sp modelId="{4EAE3AB6-DD60-924B-9148-163A334487AD}">
      <dsp:nvSpPr>
        <dsp:cNvPr id="0" name=""/>
        <dsp:cNvSpPr/>
      </dsp:nvSpPr>
      <dsp:spPr>
        <a:xfrm>
          <a:off x="4717702" y="4792"/>
          <a:ext cx="1896100" cy="574290"/>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Add baseline, n &gt; 1</a:t>
          </a:r>
        </a:p>
      </dsp:txBody>
      <dsp:txXfrm>
        <a:off x="4734522" y="21612"/>
        <a:ext cx="1862460" cy="540650"/>
      </dsp:txXfrm>
    </dsp:sp>
    <dsp:sp modelId="{FFAD7B32-94CB-1E4A-837F-51F925537E84}">
      <dsp:nvSpPr>
        <dsp:cNvPr id="0" name=""/>
        <dsp:cNvSpPr/>
      </dsp:nvSpPr>
      <dsp:spPr>
        <a:xfrm rot="4583868">
          <a:off x="1903202" y="3132523"/>
          <a:ext cx="1953540" cy="15073"/>
        </a:xfrm>
        <a:custGeom>
          <a:avLst/>
          <a:gdLst/>
          <a:ahLst/>
          <a:cxnLst/>
          <a:rect l="0" t="0" r="0" b="0"/>
          <a:pathLst>
            <a:path>
              <a:moveTo>
                <a:pt x="0" y="7536"/>
              </a:moveTo>
              <a:lnTo>
                <a:pt x="1953540" y="7536"/>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2831134" y="3091221"/>
        <a:ext cx="97677" cy="97677"/>
      </dsp:txXfrm>
    </dsp:sp>
    <dsp:sp modelId="{4D3B3F52-5F01-1945-8CE4-2060BC0D5D47}">
      <dsp:nvSpPr>
        <dsp:cNvPr id="0" name=""/>
        <dsp:cNvSpPr/>
      </dsp:nvSpPr>
      <dsp:spPr>
        <a:xfrm>
          <a:off x="3109688" y="3802288"/>
          <a:ext cx="1148581" cy="574290"/>
        </a:xfrm>
        <a:prstGeom prst="roundRect">
          <a:avLst>
            <a:gd name="adj" fmla="val 10000"/>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&gt; 1</a:t>
          </a:r>
        </a:p>
      </dsp:txBody>
      <dsp:txXfrm>
        <a:off x="3126508" y="3819108"/>
        <a:ext cx="1114941" cy="540650"/>
      </dsp:txXfrm>
    </dsp:sp>
    <dsp:sp modelId="{10F7E532-A268-3A45-81F9-EF6A7F90E78A}">
      <dsp:nvSpPr>
        <dsp:cNvPr id="0" name=""/>
        <dsp:cNvSpPr/>
      </dsp:nvSpPr>
      <dsp:spPr>
        <a:xfrm rot="16924900">
          <a:off x="3390470" y="3008692"/>
          <a:ext cx="2195030" cy="15073"/>
        </a:xfrm>
        <a:custGeom>
          <a:avLst/>
          <a:gdLst/>
          <a:ahLst/>
          <a:cxnLst/>
          <a:rect l="0" t="0" r="0" b="0"/>
          <a:pathLst>
            <a:path>
              <a:moveTo>
                <a:pt x="0" y="7536"/>
              </a:moveTo>
              <a:lnTo>
                <a:pt x="2195030" y="7536"/>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433110" y="2961352"/>
        <a:ext cx="109751" cy="109751"/>
      </dsp:txXfrm>
    </dsp:sp>
    <dsp:sp modelId="{C3955D0C-2959-1D4D-AEFC-916808C5D75F}">
      <dsp:nvSpPr>
        <dsp:cNvPr id="0" name=""/>
        <dsp:cNvSpPr/>
      </dsp:nvSpPr>
      <dsp:spPr>
        <a:xfrm>
          <a:off x="4717702" y="1655877"/>
          <a:ext cx="1148581" cy="574290"/>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Domains</a:t>
          </a:r>
        </a:p>
      </dsp:txBody>
      <dsp:txXfrm>
        <a:off x="4734522" y="1672697"/>
        <a:ext cx="1114941" cy="540650"/>
      </dsp:txXfrm>
    </dsp:sp>
    <dsp:sp modelId="{AB37A886-E5FB-1D45-BF03-DE84143D5898}">
      <dsp:nvSpPr>
        <dsp:cNvPr id="0" name=""/>
        <dsp:cNvSpPr/>
      </dsp:nvSpPr>
      <dsp:spPr>
        <a:xfrm rot="18289469">
          <a:off x="5693739" y="1605269"/>
          <a:ext cx="804519" cy="15073"/>
        </a:xfrm>
        <a:custGeom>
          <a:avLst/>
          <a:gdLst/>
          <a:ahLst/>
          <a:cxnLst/>
          <a:rect l="0" t="0" r="0" b="0"/>
          <a:pathLst>
            <a:path>
              <a:moveTo>
                <a:pt x="0" y="7536"/>
              </a:moveTo>
              <a:lnTo>
                <a:pt x="804519"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075886" y="1592693"/>
        <a:ext cx="40225" cy="40225"/>
      </dsp:txXfrm>
    </dsp:sp>
    <dsp:sp modelId="{68A7D443-DFBF-CD4D-A88C-FA8ED4488205}">
      <dsp:nvSpPr>
        <dsp:cNvPr id="0" name=""/>
        <dsp:cNvSpPr/>
      </dsp:nvSpPr>
      <dsp:spPr>
        <a:xfrm>
          <a:off x="6325715" y="995443"/>
          <a:ext cx="1148581" cy="574290"/>
        </a:xfrm>
        <a:prstGeom prst="roundRect">
          <a:avLst>
            <a:gd name="adj" fmla="val 1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Single</a:t>
          </a:r>
        </a:p>
      </dsp:txBody>
      <dsp:txXfrm>
        <a:off x="6342535" y="1012263"/>
        <a:ext cx="1114941" cy="540650"/>
      </dsp:txXfrm>
    </dsp:sp>
    <dsp:sp modelId="{1A8810A6-DA5A-AF40-B6D3-F2FC0B104113}">
      <dsp:nvSpPr>
        <dsp:cNvPr id="0" name=""/>
        <dsp:cNvSpPr/>
      </dsp:nvSpPr>
      <dsp:spPr>
        <a:xfrm rot="19457599">
          <a:off x="7421116" y="1109944"/>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689868" y="1103335"/>
        <a:ext cx="28289" cy="28289"/>
      </dsp:txXfrm>
    </dsp:sp>
    <dsp:sp modelId="{45FDC54E-5F97-DB44-A24C-FFF6E711F02C}">
      <dsp:nvSpPr>
        <dsp:cNvPr id="0" name=""/>
        <dsp:cNvSpPr/>
      </dsp:nvSpPr>
      <dsp:spPr>
        <a:xfrm>
          <a:off x="7933729" y="665226"/>
          <a:ext cx="1148581" cy="574290"/>
        </a:xfrm>
        <a:prstGeom prst="roundRect">
          <a:avLst>
            <a:gd name="adj" fmla="val 10000"/>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t-test </a:t>
          </a:r>
        </a:p>
      </dsp:txBody>
      <dsp:txXfrm>
        <a:off x="7950549" y="682046"/>
        <a:ext cx="1114941" cy="540650"/>
      </dsp:txXfrm>
    </dsp:sp>
    <dsp:sp modelId="{22B45DFE-111C-9048-8034-C6E12BDEAFD6}">
      <dsp:nvSpPr>
        <dsp:cNvPr id="0" name=""/>
        <dsp:cNvSpPr/>
      </dsp:nvSpPr>
      <dsp:spPr>
        <a:xfrm rot="2142401">
          <a:off x="7421116" y="1440161"/>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689868" y="1433552"/>
        <a:ext cx="28289" cy="28289"/>
      </dsp:txXfrm>
    </dsp:sp>
    <dsp:sp modelId="{3EA37BDE-EE90-A241-90C6-474457986737}">
      <dsp:nvSpPr>
        <dsp:cNvPr id="0" name=""/>
        <dsp:cNvSpPr/>
      </dsp:nvSpPr>
      <dsp:spPr>
        <a:xfrm>
          <a:off x="7933729" y="1325660"/>
          <a:ext cx="1148581" cy="574290"/>
        </a:xfrm>
        <a:prstGeom prst="roundRect">
          <a:avLst>
            <a:gd name="adj" fmla="val 10000"/>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Conservative Z</a:t>
          </a:r>
        </a:p>
      </dsp:txBody>
      <dsp:txXfrm>
        <a:off x="7950549" y="1342480"/>
        <a:ext cx="1114941" cy="540650"/>
      </dsp:txXfrm>
    </dsp:sp>
    <dsp:sp modelId="{69D25DD7-32BC-0D40-869C-B975CF445C7E}">
      <dsp:nvSpPr>
        <dsp:cNvPr id="0" name=""/>
        <dsp:cNvSpPr/>
      </dsp:nvSpPr>
      <dsp:spPr>
        <a:xfrm rot="3310531">
          <a:off x="5693739" y="2265703"/>
          <a:ext cx="804519" cy="15073"/>
        </a:xfrm>
        <a:custGeom>
          <a:avLst/>
          <a:gdLst/>
          <a:ahLst/>
          <a:cxnLst/>
          <a:rect l="0" t="0" r="0" b="0"/>
          <a:pathLst>
            <a:path>
              <a:moveTo>
                <a:pt x="0" y="7536"/>
              </a:moveTo>
              <a:lnTo>
                <a:pt x="804519"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075886" y="2253127"/>
        <a:ext cx="40225" cy="40225"/>
      </dsp:txXfrm>
    </dsp:sp>
    <dsp:sp modelId="{39075295-8538-7B4D-A504-005FB1498425}">
      <dsp:nvSpPr>
        <dsp:cNvPr id="0" name=""/>
        <dsp:cNvSpPr/>
      </dsp:nvSpPr>
      <dsp:spPr>
        <a:xfrm>
          <a:off x="6325715" y="2316312"/>
          <a:ext cx="1148581" cy="574290"/>
        </a:xfrm>
        <a:prstGeom prst="roundRect">
          <a:avLst>
            <a:gd name="adj" fmla="val 1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Multiple</a:t>
          </a:r>
        </a:p>
      </dsp:txBody>
      <dsp:txXfrm>
        <a:off x="6342535" y="2333132"/>
        <a:ext cx="1114941" cy="540650"/>
      </dsp:txXfrm>
    </dsp:sp>
    <dsp:sp modelId="{3C518FA8-75A8-E84A-8D79-D4DD9398CDB0}">
      <dsp:nvSpPr>
        <dsp:cNvPr id="0" name=""/>
        <dsp:cNvSpPr/>
      </dsp:nvSpPr>
      <dsp:spPr>
        <a:xfrm rot="19457599">
          <a:off x="7421116" y="2430812"/>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689868" y="2424204"/>
        <a:ext cx="28289" cy="28289"/>
      </dsp:txXfrm>
    </dsp:sp>
    <dsp:sp modelId="{B7D5DCD1-FDA8-A84D-BCB4-FF72D5558533}">
      <dsp:nvSpPr>
        <dsp:cNvPr id="0" name=""/>
        <dsp:cNvSpPr/>
      </dsp:nvSpPr>
      <dsp:spPr>
        <a:xfrm>
          <a:off x="7933729" y="1986095"/>
          <a:ext cx="1148581" cy="574290"/>
        </a:xfrm>
        <a:prstGeom prst="roundRect">
          <a:avLst>
            <a:gd name="adj" fmla="val 10000"/>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Correlated</a:t>
          </a:r>
        </a:p>
      </dsp:txBody>
      <dsp:txXfrm>
        <a:off x="7950549" y="2002915"/>
        <a:ext cx="1114941" cy="540650"/>
      </dsp:txXfrm>
    </dsp:sp>
    <dsp:sp modelId="{DE6E33ED-52EF-EE41-812F-E3BB5F2EF7CD}">
      <dsp:nvSpPr>
        <dsp:cNvPr id="0" name=""/>
        <dsp:cNvSpPr/>
      </dsp:nvSpPr>
      <dsp:spPr>
        <a:xfrm>
          <a:off x="9082310" y="2265703"/>
          <a:ext cx="459432" cy="15073"/>
        </a:xfrm>
        <a:custGeom>
          <a:avLst/>
          <a:gdLst/>
          <a:ahLst/>
          <a:cxnLst/>
          <a:rect l="0" t="0" r="0" b="0"/>
          <a:pathLst>
            <a:path>
              <a:moveTo>
                <a:pt x="0" y="7536"/>
              </a:moveTo>
              <a:lnTo>
                <a:pt x="45943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9300540" y="2261754"/>
        <a:ext cx="22971" cy="22971"/>
      </dsp:txXfrm>
    </dsp:sp>
    <dsp:sp modelId="{22A81B13-7312-9B4A-96CD-69B0B8369556}">
      <dsp:nvSpPr>
        <dsp:cNvPr id="0" name=""/>
        <dsp:cNvSpPr/>
      </dsp:nvSpPr>
      <dsp:spPr>
        <a:xfrm>
          <a:off x="9541742" y="1986095"/>
          <a:ext cx="1148581" cy="574290"/>
        </a:xfrm>
        <a:prstGeom prst="roundRect">
          <a:avLst>
            <a:gd name="adj" fmla="val 10000"/>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ANOVA</a:t>
          </a:r>
        </a:p>
      </dsp:txBody>
      <dsp:txXfrm>
        <a:off x="9558562" y="2002915"/>
        <a:ext cx="1114941" cy="540650"/>
      </dsp:txXfrm>
    </dsp:sp>
    <dsp:sp modelId="{1425541B-8352-5445-93C1-002CFDEDCAA1}">
      <dsp:nvSpPr>
        <dsp:cNvPr id="0" name=""/>
        <dsp:cNvSpPr/>
      </dsp:nvSpPr>
      <dsp:spPr>
        <a:xfrm rot="2142401">
          <a:off x="7421116" y="2761029"/>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689868" y="2754421"/>
        <a:ext cx="28289" cy="28289"/>
      </dsp:txXfrm>
    </dsp:sp>
    <dsp:sp modelId="{980AD3D6-88AA-9349-8501-19A0CE1A056D}">
      <dsp:nvSpPr>
        <dsp:cNvPr id="0" name=""/>
        <dsp:cNvSpPr/>
      </dsp:nvSpPr>
      <dsp:spPr>
        <a:xfrm>
          <a:off x="7933729" y="2646529"/>
          <a:ext cx="1148581" cy="574290"/>
        </a:xfrm>
        <a:prstGeom prst="roundRect">
          <a:avLst>
            <a:gd name="adj" fmla="val 10000"/>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Uncorrelated</a:t>
          </a:r>
        </a:p>
      </dsp:txBody>
      <dsp:txXfrm>
        <a:off x="7950549" y="2663349"/>
        <a:ext cx="1114941" cy="540650"/>
      </dsp:txXfrm>
    </dsp:sp>
    <dsp:sp modelId="{B57C8AC6-779E-7E44-A723-F0F0C8D0E10F}">
      <dsp:nvSpPr>
        <dsp:cNvPr id="0" name=""/>
        <dsp:cNvSpPr/>
      </dsp:nvSpPr>
      <dsp:spPr>
        <a:xfrm>
          <a:off x="9082310" y="2926137"/>
          <a:ext cx="459432" cy="15073"/>
        </a:xfrm>
        <a:custGeom>
          <a:avLst/>
          <a:gdLst/>
          <a:ahLst/>
          <a:cxnLst/>
          <a:rect l="0" t="0" r="0" b="0"/>
          <a:pathLst>
            <a:path>
              <a:moveTo>
                <a:pt x="0" y="7536"/>
              </a:moveTo>
              <a:lnTo>
                <a:pt x="45943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9300540" y="2922188"/>
        <a:ext cx="22971" cy="22971"/>
      </dsp:txXfrm>
    </dsp:sp>
    <dsp:sp modelId="{B5C87EE9-1515-C049-BE10-97907C57F6C4}">
      <dsp:nvSpPr>
        <dsp:cNvPr id="0" name=""/>
        <dsp:cNvSpPr/>
      </dsp:nvSpPr>
      <dsp:spPr>
        <a:xfrm>
          <a:off x="9541742" y="2646529"/>
          <a:ext cx="1148581" cy="574290"/>
        </a:xfrm>
        <a:prstGeom prst="roundRect">
          <a:avLst>
            <a:gd name="adj" fmla="val 10000"/>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Friedman-</a:t>
          </a:r>
          <a:r>
            <a:rPr lang="en-GB" sz="1400" kern="1200" dirty="0" err="1"/>
            <a:t>Nemenyi</a:t>
          </a:r>
          <a:endParaRPr lang="en-GB" sz="1400" kern="1200" dirty="0"/>
        </a:p>
      </dsp:txBody>
      <dsp:txXfrm>
        <a:off x="9558562" y="2663349"/>
        <a:ext cx="1114941" cy="540650"/>
      </dsp:txXfrm>
    </dsp:sp>
    <dsp:sp modelId="{0A7F7BF3-FD70-B046-AEBA-C68DB2B6A38C}">
      <dsp:nvSpPr>
        <dsp:cNvPr id="0" name=""/>
        <dsp:cNvSpPr/>
      </dsp:nvSpPr>
      <dsp:spPr>
        <a:xfrm rot="17230830">
          <a:off x="3710296" y="3338909"/>
          <a:ext cx="1555379" cy="15073"/>
        </a:xfrm>
        <a:custGeom>
          <a:avLst/>
          <a:gdLst/>
          <a:ahLst/>
          <a:cxnLst/>
          <a:rect l="0" t="0" r="0" b="0"/>
          <a:pathLst>
            <a:path>
              <a:moveTo>
                <a:pt x="0" y="7536"/>
              </a:moveTo>
              <a:lnTo>
                <a:pt x="1555379" y="7536"/>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449101" y="3307561"/>
        <a:ext cx="77768" cy="77768"/>
      </dsp:txXfrm>
    </dsp:sp>
    <dsp:sp modelId="{B6A0CDDB-EDA9-2246-AAD5-AA816BE8DC7E}">
      <dsp:nvSpPr>
        <dsp:cNvPr id="0" name=""/>
        <dsp:cNvSpPr/>
      </dsp:nvSpPr>
      <dsp:spPr>
        <a:xfrm>
          <a:off x="4717702" y="2316312"/>
          <a:ext cx="1148581" cy="574290"/>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Informative baselines</a:t>
          </a:r>
        </a:p>
      </dsp:txBody>
      <dsp:txXfrm>
        <a:off x="4734522" y="2333132"/>
        <a:ext cx="1114941" cy="540650"/>
      </dsp:txXfrm>
    </dsp:sp>
    <dsp:sp modelId="{A2F19638-BF80-1A46-A7F9-3BCDDD4408EB}">
      <dsp:nvSpPr>
        <dsp:cNvPr id="0" name=""/>
        <dsp:cNvSpPr/>
      </dsp:nvSpPr>
      <dsp:spPr>
        <a:xfrm rot="1186030">
          <a:off x="4243886" y="4164451"/>
          <a:ext cx="488199" cy="15073"/>
        </a:xfrm>
        <a:custGeom>
          <a:avLst/>
          <a:gdLst/>
          <a:ahLst/>
          <a:cxnLst/>
          <a:rect l="0" t="0" r="0" b="0"/>
          <a:pathLst>
            <a:path>
              <a:moveTo>
                <a:pt x="0" y="7536"/>
              </a:moveTo>
              <a:lnTo>
                <a:pt x="488199" y="7536"/>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475781" y="4159783"/>
        <a:ext cx="24409" cy="24409"/>
      </dsp:txXfrm>
    </dsp:sp>
    <dsp:sp modelId="{FD6AF43E-8A60-B64E-80B5-A1E45F3DEA9E}">
      <dsp:nvSpPr>
        <dsp:cNvPr id="0" name=""/>
        <dsp:cNvSpPr/>
      </dsp:nvSpPr>
      <dsp:spPr>
        <a:xfrm>
          <a:off x="4717702" y="3967397"/>
          <a:ext cx="1148581" cy="574290"/>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Metrics</a:t>
          </a:r>
        </a:p>
      </dsp:txBody>
      <dsp:txXfrm>
        <a:off x="4734522" y="3984217"/>
        <a:ext cx="1114941" cy="540650"/>
      </dsp:txXfrm>
    </dsp:sp>
    <dsp:sp modelId="{307E0EE0-E3AF-0A4C-BAB2-4B76F3E08DBF}">
      <dsp:nvSpPr>
        <dsp:cNvPr id="0" name=""/>
        <dsp:cNvSpPr/>
      </dsp:nvSpPr>
      <dsp:spPr>
        <a:xfrm rot="17692822">
          <a:off x="5549998" y="3751680"/>
          <a:ext cx="1092001" cy="15073"/>
        </a:xfrm>
        <a:custGeom>
          <a:avLst/>
          <a:gdLst/>
          <a:ahLst/>
          <a:cxnLst/>
          <a:rect l="0" t="0" r="0" b="0"/>
          <a:pathLst>
            <a:path>
              <a:moveTo>
                <a:pt x="0" y="7536"/>
              </a:moveTo>
              <a:lnTo>
                <a:pt x="1092001"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068699" y="3731917"/>
        <a:ext cx="54600" cy="54600"/>
      </dsp:txXfrm>
    </dsp:sp>
    <dsp:sp modelId="{ED5AC5FA-F01B-5C4B-8AAE-E6E5640EC454}">
      <dsp:nvSpPr>
        <dsp:cNvPr id="0" name=""/>
        <dsp:cNvSpPr/>
      </dsp:nvSpPr>
      <dsp:spPr>
        <a:xfrm>
          <a:off x="6325715" y="2976746"/>
          <a:ext cx="1148581" cy="574290"/>
        </a:xfrm>
        <a:prstGeom prst="roundRect">
          <a:avLst>
            <a:gd name="adj" fmla="val 1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Fairness</a:t>
          </a:r>
        </a:p>
      </dsp:txBody>
      <dsp:txXfrm>
        <a:off x="6342535" y="2993566"/>
        <a:ext cx="1114941" cy="540650"/>
      </dsp:txXfrm>
    </dsp:sp>
    <dsp:sp modelId="{7D07407A-B955-0F4F-831B-5F6910AC44A2}">
      <dsp:nvSpPr>
        <dsp:cNvPr id="0" name=""/>
        <dsp:cNvSpPr/>
      </dsp:nvSpPr>
      <dsp:spPr>
        <a:xfrm rot="19457599">
          <a:off x="5813103" y="4081897"/>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081854" y="4075289"/>
        <a:ext cx="28289" cy="28289"/>
      </dsp:txXfrm>
    </dsp:sp>
    <dsp:sp modelId="{FFCF56E6-7BED-0E45-B23C-F40A5CD92E9A}">
      <dsp:nvSpPr>
        <dsp:cNvPr id="0" name=""/>
        <dsp:cNvSpPr/>
      </dsp:nvSpPr>
      <dsp:spPr>
        <a:xfrm>
          <a:off x="6325715" y="3637180"/>
          <a:ext cx="1148581" cy="574290"/>
        </a:xfrm>
        <a:prstGeom prst="roundRect">
          <a:avLst>
            <a:gd name="adj" fmla="val 1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Calibration</a:t>
          </a:r>
        </a:p>
      </dsp:txBody>
      <dsp:txXfrm>
        <a:off x="6342535" y="3654000"/>
        <a:ext cx="1114941" cy="540650"/>
      </dsp:txXfrm>
    </dsp:sp>
    <dsp:sp modelId="{D1D55BD0-D630-2548-8EB6-18A0702E7A86}">
      <dsp:nvSpPr>
        <dsp:cNvPr id="0" name=""/>
        <dsp:cNvSpPr/>
      </dsp:nvSpPr>
      <dsp:spPr>
        <a:xfrm rot="2142401">
          <a:off x="5813103" y="4412114"/>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081854" y="4405506"/>
        <a:ext cx="28289" cy="28289"/>
      </dsp:txXfrm>
    </dsp:sp>
    <dsp:sp modelId="{80DC32F6-D6F6-A24B-BFAA-49E2F1A10BAA}">
      <dsp:nvSpPr>
        <dsp:cNvPr id="0" name=""/>
        <dsp:cNvSpPr/>
      </dsp:nvSpPr>
      <dsp:spPr>
        <a:xfrm>
          <a:off x="6325715" y="4297614"/>
          <a:ext cx="1148581" cy="574290"/>
        </a:xfrm>
        <a:prstGeom prst="roundRect">
          <a:avLst>
            <a:gd name="adj" fmla="val 1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Discrimination</a:t>
          </a:r>
        </a:p>
      </dsp:txBody>
      <dsp:txXfrm>
        <a:off x="6342535" y="4314434"/>
        <a:ext cx="1114941" cy="540650"/>
      </dsp:txXfrm>
    </dsp:sp>
    <dsp:sp modelId="{37ECAC33-5237-664D-8C94-96F14A804F63}">
      <dsp:nvSpPr>
        <dsp:cNvPr id="0" name=""/>
        <dsp:cNvSpPr/>
      </dsp:nvSpPr>
      <dsp:spPr>
        <a:xfrm rot="3907178">
          <a:off x="5549998" y="4742331"/>
          <a:ext cx="1092001" cy="15073"/>
        </a:xfrm>
        <a:custGeom>
          <a:avLst/>
          <a:gdLst/>
          <a:ahLst/>
          <a:cxnLst/>
          <a:rect l="0" t="0" r="0" b="0"/>
          <a:pathLst>
            <a:path>
              <a:moveTo>
                <a:pt x="0" y="7536"/>
              </a:moveTo>
              <a:lnTo>
                <a:pt x="1092001"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068699" y="4722568"/>
        <a:ext cx="54600" cy="54600"/>
      </dsp:txXfrm>
    </dsp:sp>
    <dsp:sp modelId="{D6538FEC-5A10-8D41-A568-5B1050D4BDB8}">
      <dsp:nvSpPr>
        <dsp:cNvPr id="0" name=""/>
        <dsp:cNvSpPr/>
      </dsp:nvSpPr>
      <dsp:spPr>
        <a:xfrm>
          <a:off x="6325715" y="4958048"/>
          <a:ext cx="1148581" cy="574290"/>
        </a:xfrm>
        <a:prstGeom prst="roundRect">
          <a:avLst>
            <a:gd name="adj" fmla="val 1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Scoring rules</a:t>
          </a:r>
        </a:p>
      </dsp:txBody>
      <dsp:txXfrm>
        <a:off x="6342535" y="4974868"/>
        <a:ext cx="1114941" cy="540650"/>
      </dsp:txXfrm>
    </dsp:sp>
    <dsp:sp modelId="{738F3202-7998-E849-8AF0-09DC32452084}">
      <dsp:nvSpPr>
        <dsp:cNvPr id="0" name=""/>
        <dsp:cNvSpPr/>
      </dsp:nvSpPr>
      <dsp:spPr>
        <a:xfrm rot="19457599">
          <a:off x="7421116" y="5072548"/>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689868" y="5065940"/>
        <a:ext cx="28289" cy="28289"/>
      </dsp:txXfrm>
    </dsp:sp>
    <dsp:sp modelId="{FEAF7594-89B9-BE4F-9A19-882AAE90D3CA}">
      <dsp:nvSpPr>
        <dsp:cNvPr id="0" name=""/>
        <dsp:cNvSpPr/>
      </dsp:nvSpPr>
      <dsp:spPr>
        <a:xfrm>
          <a:off x="7933729" y="4627831"/>
          <a:ext cx="1148581" cy="574290"/>
        </a:xfrm>
        <a:prstGeom prst="roundRect">
          <a:avLst>
            <a:gd name="adj" fmla="val 10000"/>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Properness</a:t>
          </a:r>
        </a:p>
      </dsp:txBody>
      <dsp:txXfrm>
        <a:off x="7950549" y="4644651"/>
        <a:ext cx="1114941" cy="540650"/>
      </dsp:txXfrm>
    </dsp:sp>
    <dsp:sp modelId="{98A4E3B8-8F62-9242-AFC7-FCAFABC32D1E}">
      <dsp:nvSpPr>
        <dsp:cNvPr id="0" name=""/>
        <dsp:cNvSpPr/>
      </dsp:nvSpPr>
      <dsp:spPr>
        <a:xfrm rot="2142401">
          <a:off x="7421116" y="5402765"/>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689868" y="5396157"/>
        <a:ext cx="28289" cy="28289"/>
      </dsp:txXfrm>
    </dsp:sp>
    <dsp:sp modelId="{073A0E71-C141-6846-B344-5404A0356AB5}">
      <dsp:nvSpPr>
        <dsp:cNvPr id="0" name=""/>
        <dsp:cNvSpPr/>
      </dsp:nvSpPr>
      <dsp:spPr>
        <a:xfrm>
          <a:off x="7933729" y="5288265"/>
          <a:ext cx="1148581" cy="574290"/>
        </a:xfrm>
        <a:prstGeom prst="roundRect">
          <a:avLst>
            <a:gd name="adj" fmla="val 10000"/>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Interpretability</a:t>
          </a:r>
        </a:p>
      </dsp:txBody>
      <dsp:txXfrm>
        <a:off x="7950549" y="5305085"/>
        <a:ext cx="1114941" cy="540650"/>
      </dsp:txXfrm>
    </dsp:sp>
    <dsp:sp modelId="{CF2FFD39-0BDE-784A-B1AD-51F62C615506}">
      <dsp:nvSpPr>
        <dsp:cNvPr id="0" name=""/>
        <dsp:cNvSpPr/>
      </dsp:nvSpPr>
      <dsp:spPr>
        <a:xfrm rot="4675100">
          <a:off x="3390470" y="5155102"/>
          <a:ext cx="2195030" cy="15073"/>
        </a:xfrm>
        <a:custGeom>
          <a:avLst/>
          <a:gdLst/>
          <a:ahLst/>
          <a:cxnLst/>
          <a:rect l="0" t="0" r="0" b="0"/>
          <a:pathLst>
            <a:path>
              <a:moveTo>
                <a:pt x="0" y="7536"/>
              </a:moveTo>
              <a:lnTo>
                <a:pt x="2195030" y="7536"/>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433110" y="5107763"/>
        <a:ext cx="109751" cy="109751"/>
      </dsp:txXfrm>
    </dsp:sp>
    <dsp:sp modelId="{A1744D51-0F57-9B4C-95A4-98ACC8326FFA}">
      <dsp:nvSpPr>
        <dsp:cNvPr id="0" name=""/>
        <dsp:cNvSpPr/>
      </dsp:nvSpPr>
      <dsp:spPr>
        <a:xfrm>
          <a:off x="4717702" y="5948699"/>
          <a:ext cx="1148581" cy="574290"/>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Evaluating</a:t>
          </a:r>
        </a:p>
      </dsp:txBody>
      <dsp:txXfrm>
        <a:off x="4734522" y="5965519"/>
        <a:ext cx="1114941" cy="540650"/>
      </dsp:txXfrm>
    </dsp:sp>
    <dsp:sp modelId="{5DE06818-0522-9D4F-9858-DEC2317E8AD3}">
      <dsp:nvSpPr>
        <dsp:cNvPr id="0" name=""/>
        <dsp:cNvSpPr/>
      </dsp:nvSpPr>
      <dsp:spPr>
        <a:xfrm rot="19457599">
          <a:off x="5813103" y="6063199"/>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081854" y="6056591"/>
        <a:ext cx="28289" cy="28289"/>
      </dsp:txXfrm>
    </dsp:sp>
    <dsp:sp modelId="{B97F6530-96FA-B24A-A91D-49C71FF6E2C7}">
      <dsp:nvSpPr>
        <dsp:cNvPr id="0" name=""/>
        <dsp:cNvSpPr/>
      </dsp:nvSpPr>
      <dsp:spPr>
        <a:xfrm>
          <a:off x="6325715" y="5618482"/>
          <a:ext cx="1148581" cy="574290"/>
        </a:xfrm>
        <a:prstGeom prst="roundRect">
          <a:avLst>
            <a:gd name="adj" fmla="val 1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Learning algorithm</a:t>
          </a:r>
        </a:p>
      </dsp:txBody>
      <dsp:txXfrm>
        <a:off x="6342535" y="5635302"/>
        <a:ext cx="1114941" cy="540650"/>
      </dsp:txXfrm>
    </dsp:sp>
    <dsp:sp modelId="{1330F326-DB44-394E-8B1D-E950F9C97C53}">
      <dsp:nvSpPr>
        <dsp:cNvPr id="0" name=""/>
        <dsp:cNvSpPr/>
      </dsp:nvSpPr>
      <dsp:spPr>
        <a:xfrm rot="2142401">
          <a:off x="5813103" y="6393416"/>
          <a:ext cx="565792" cy="15073"/>
        </a:xfrm>
        <a:custGeom>
          <a:avLst/>
          <a:gdLst/>
          <a:ahLst/>
          <a:cxnLst/>
          <a:rect l="0" t="0" r="0" b="0"/>
          <a:pathLst>
            <a:path>
              <a:moveTo>
                <a:pt x="0" y="7536"/>
              </a:moveTo>
              <a:lnTo>
                <a:pt x="565792" y="753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081854" y="6386808"/>
        <a:ext cx="28289" cy="28289"/>
      </dsp:txXfrm>
    </dsp:sp>
    <dsp:sp modelId="{B1F13390-A66A-474D-A2CB-01B38EE4A896}">
      <dsp:nvSpPr>
        <dsp:cNvPr id="0" name=""/>
        <dsp:cNvSpPr/>
      </dsp:nvSpPr>
      <dsp:spPr>
        <a:xfrm>
          <a:off x="6325715" y="6278916"/>
          <a:ext cx="1148581" cy="574290"/>
        </a:xfrm>
        <a:prstGeom prst="roundRect">
          <a:avLst>
            <a:gd name="adj" fmla="val 1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Trained predictor</a:t>
          </a:r>
        </a:p>
      </dsp:txBody>
      <dsp:txXfrm>
        <a:off x="6342535" y="6295736"/>
        <a:ext cx="1114941" cy="540650"/>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1AB49A-4E16-3D45-AADB-0B80A66E303A}" type="datetimeFigureOut">
              <a:rPr lang="en-US" smtClean="0"/>
              <a:t>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2AD5E-F3E0-3E48-9F7D-091F693623BC}" type="slidenum">
              <a:rPr lang="en-US" smtClean="0"/>
              <a:t>‹#›</a:t>
            </a:fld>
            <a:endParaRPr lang="en-US"/>
          </a:p>
        </p:txBody>
      </p:sp>
    </p:spTree>
    <p:extLst>
      <p:ext uri="{BB962C8B-B14F-4D97-AF65-F5344CB8AC3E}">
        <p14:creationId xmlns:p14="http://schemas.microsoft.com/office/powerpoint/2010/main" val="747523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amazon.science/publications/leveling-down-in-computer-vision-pareto-inefficiencies-in-fair-deep-classifier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Whilst I'm mainly here to talk about AI, will also be talking about mathematical modelling.</a:t>
            </a:r>
          </a:p>
          <a:p>
            <a:endParaRPr lang="en-US" dirty="0"/>
          </a:p>
          <a:p>
            <a:r>
              <a:rPr lang="en-US" dirty="0"/>
              <a:t>Fine line between what is/</a:t>
            </a:r>
            <a:r>
              <a:rPr lang="en-US" dirty="0" err="1"/>
              <a:t>n't</a:t>
            </a:r>
            <a:r>
              <a:rPr lang="en-US" dirty="0"/>
              <a:t> AI.</a:t>
            </a:r>
          </a:p>
          <a:p>
            <a:endParaRPr lang="en-US" dirty="0"/>
          </a:p>
          <a:p>
            <a:r>
              <a:rPr lang="en-US" dirty="0"/>
              <a:t>Focus today on public health decision making and answer the question: when is it ethical to use AI?</a:t>
            </a:r>
          </a:p>
        </p:txBody>
      </p:sp>
      <p:sp>
        <p:nvSpPr>
          <p:cNvPr id="4" name="Slide Number Placeholder 3"/>
          <p:cNvSpPr>
            <a:spLocks noGrp="1"/>
          </p:cNvSpPr>
          <p:nvPr>
            <p:ph type="sldNum" sz="quarter" idx="5"/>
          </p:nvPr>
        </p:nvSpPr>
        <p:spPr/>
        <p:txBody>
          <a:bodyPr/>
          <a:lstStyle/>
          <a:p>
            <a:fld id="{8932AD5E-F3E0-3E48-9F7D-091F693623BC}" type="slidenum">
              <a:rPr lang="en-US" smtClean="0"/>
              <a:t>1</a:t>
            </a:fld>
            <a:endParaRPr lang="en-US"/>
          </a:p>
        </p:txBody>
      </p:sp>
    </p:spTree>
    <p:extLst>
      <p:ext uri="{BB962C8B-B14F-4D97-AF65-F5344CB8AC3E}">
        <p14:creationId xmlns:p14="http://schemas.microsoft.com/office/powerpoint/2010/main" val="421139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Crucial for modern-day academics to be engaged with application and not just theory.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Theory: not enough theorists -&gt; research is disparate &amp; hard to link, too much focus on code leads to unnecessary repetition and competition, policy makers are unable to interact with theorists well-enough and ultimately cutting-edge research not used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Application side: too many theorists means code quality is poor due to lack of interest in translating work, this also has knock-one effect of research being inaccessible to the majority of people. Competition in research leads to competition and makes it difficult for policymakers to identify researchers to provide feedback about requirements.&amp; interests. Ultimately again this leads to a lack of cutting-edge research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932AD5E-F3E0-3E48-9F7D-091F693623BC}" type="slidenum">
              <a:rPr lang="en-US" smtClean="0"/>
              <a:t>11</a:t>
            </a:fld>
            <a:endParaRPr lang="en-US"/>
          </a:p>
        </p:txBody>
      </p:sp>
    </p:spTree>
    <p:extLst>
      <p:ext uri="{BB962C8B-B14F-4D97-AF65-F5344CB8AC3E}">
        <p14:creationId xmlns:p14="http://schemas.microsoft.com/office/powerpoint/2010/main" val="3066087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in this room can help &amp; there are promising signs that researchers are increasingly interested in a mix between theory &amp; application (e.g. RSEs)</a:t>
            </a:r>
          </a:p>
          <a:p>
            <a:pPr marL="171450" indent="-171450">
              <a:buFont typeface="Arial" panose="020B0604020202020204" pitchFamily="34" charset="0"/>
              <a:buChar char="•"/>
            </a:pPr>
            <a:r>
              <a:rPr lang="en-US" dirty="0"/>
              <a:t>1) Translate your own work into code to help build your network, academic profile, and ensure people can use your research</a:t>
            </a:r>
          </a:p>
          <a:p>
            <a:pPr marL="171450" indent="-171450">
              <a:buFont typeface="Arial" panose="020B0604020202020204" pitchFamily="34" charset="0"/>
              <a:buChar char="•"/>
            </a:pPr>
            <a:r>
              <a:rPr lang="en-US" dirty="0"/>
              <a:t>2) Not doing this may lead to someone else doing it poorly or miscrediting you</a:t>
            </a:r>
          </a:p>
          <a:p>
            <a:pPr marL="171450" indent="-171450">
              <a:buFont typeface="Arial" panose="020B0604020202020204" pitchFamily="34" charset="0"/>
              <a:buChar char="•"/>
            </a:pPr>
            <a:r>
              <a:rPr lang="en-US" dirty="0"/>
              <a:t>3) Promising signs that future is more collaborative and mixed theory/application as RSEs and other positions have higher profiles</a:t>
            </a:r>
          </a:p>
          <a:p>
            <a:pPr marL="171450" indent="-171450">
              <a:buFont typeface="Arial" panose="020B0604020202020204" pitchFamily="34" charset="0"/>
              <a:buChar char="•"/>
            </a:pPr>
            <a:r>
              <a:rPr lang="en-US" dirty="0"/>
              <a:t>It’s important to view these as two parts of one field and not distinct. To see where these meet, consider policy &amp; decision making.</a:t>
            </a:r>
          </a:p>
        </p:txBody>
      </p:sp>
      <p:sp>
        <p:nvSpPr>
          <p:cNvPr id="4" name="Slide Number Placeholder 3"/>
          <p:cNvSpPr>
            <a:spLocks noGrp="1"/>
          </p:cNvSpPr>
          <p:nvPr>
            <p:ph type="sldNum" sz="quarter" idx="5"/>
          </p:nvPr>
        </p:nvSpPr>
        <p:spPr/>
        <p:txBody>
          <a:bodyPr/>
          <a:lstStyle/>
          <a:p>
            <a:fld id="{8932AD5E-F3E0-3E48-9F7D-091F693623BC}" type="slidenum">
              <a:rPr lang="en-US" smtClean="0"/>
              <a:t>12</a:t>
            </a:fld>
            <a:endParaRPr lang="en-US"/>
          </a:p>
        </p:txBody>
      </p:sp>
    </p:spTree>
    <p:extLst>
      <p:ext uri="{BB962C8B-B14F-4D97-AF65-F5344CB8AC3E}">
        <p14:creationId xmlns:p14="http://schemas.microsoft.com/office/powerpoint/2010/main" val="100313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How modelling can make a difference with applications in COVID. Liability and public understanding.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i="0" u="none" strike="noStrike" kern="1200" dirty="0">
                <a:solidFill>
                  <a:schemeClr val="tx1"/>
                </a:solidFill>
                <a:effectLst/>
                <a:latin typeface="+mn-lt"/>
                <a:ea typeface="+mn-ea"/>
                <a:cs typeface="+mn-cs"/>
              </a:rPr>
              <a:t>C19 demonstrated how quickly research can be released by embracing preprints, this meant some research directly influencing policy (e.g. via SAGE) or more indirectly (e.g. understanding how number of occupied beds affects mortality). Both equally important and therefore essential to recognise how politically sensitive and citizen-centred data may be picked up and utilised over time.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i="0" u="none" strike="noStrike" kern="1200" dirty="0">
                <a:solidFill>
                  <a:schemeClr val="tx1"/>
                </a:solidFill>
                <a:effectLst/>
                <a:latin typeface="+mn-lt"/>
                <a:ea typeface="+mn-ea"/>
                <a:cs typeface="+mn-cs"/>
              </a:rPr>
              <a:t>Must consider liability &amp; public understanding. Researchers not liable for the actions of policymakers. Nor are they responsible for public understanding. However, we must recognise that how we phrase research can have a direct effect…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i="0" u="none" strike="noStrike" kern="1200" dirty="0">
                <a:solidFill>
                  <a:schemeClr val="tx1"/>
                </a:solidFill>
                <a:effectLst/>
                <a:latin typeface="+mn-lt"/>
                <a:ea typeface="+mn-ea"/>
                <a:cs typeface="+mn-cs"/>
              </a:rPr>
              <a:t>We had 6 papers published for SAGE. Only one made a difference, delaying one step of unlocking by 3 weeks. In this case there was a lot of debate in how best to phrase key findings.</a:t>
            </a:r>
          </a:p>
          <a:p>
            <a:r>
              <a:rPr lang="en-US" dirty="0"/>
              <a:t>Researchers are often shielded from decisions made by policy makers, however behind these lies many ethical Qs, especially in healthcare.</a:t>
            </a:r>
          </a:p>
        </p:txBody>
      </p:sp>
      <p:sp>
        <p:nvSpPr>
          <p:cNvPr id="4" name="Slide Number Placeholder 3"/>
          <p:cNvSpPr>
            <a:spLocks noGrp="1"/>
          </p:cNvSpPr>
          <p:nvPr>
            <p:ph type="sldNum" sz="quarter" idx="5"/>
          </p:nvPr>
        </p:nvSpPr>
        <p:spPr/>
        <p:txBody>
          <a:bodyPr/>
          <a:lstStyle/>
          <a:p>
            <a:fld id="{8932AD5E-F3E0-3E48-9F7D-091F693623BC}" type="slidenum">
              <a:rPr lang="en-US" smtClean="0"/>
              <a:t>13</a:t>
            </a:fld>
            <a:endParaRPr lang="en-US"/>
          </a:p>
        </p:txBody>
      </p:sp>
    </p:spTree>
    <p:extLst>
      <p:ext uri="{BB962C8B-B14F-4D97-AF65-F5344CB8AC3E}">
        <p14:creationId xmlns:p14="http://schemas.microsoft.com/office/powerpoint/2010/main" val="85205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already talked about theory and about how a model may be used in policy &amp; decision making, which means now is a good time to stop and stand back before moving on.</a:t>
            </a:r>
          </a:p>
          <a:p>
            <a:pPr marL="171450" indent="-171450">
              <a:buFont typeface="Arial" panose="020B0604020202020204" pitchFamily="34" charset="0"/>
              <a:buChar char="•"/>
            </a:pPr>
            <a:r>
              <a:rPr lang="en-US" dirty="0"/>
              <a:t>Don't answer these Qs but pause to think about them. So much potential room for bias and ethical issues that it could be made impossible to deploy any AI.</a:t>
            </a:r>
          </a:p>
          <a:p>
            <a:pPr marL="171450" indent="-171450">
              <a:buFont typeface="Arial" panose="020B0604020202020204" pitchFamily="34" charset="0"/>
              <a:buChar char="•"/>
            </a:pPr>
            <a:r>
              <a:rPr lang="en-US" dirty="0"/>
              <a:t>Having an awareness for these problems, and demonstrating good knowledge of the theory behind them and how they were dealt with in practice, is sufficient for deployment.</a:t>
            </a:r>
          </a:p>
          <a:p>
            <a:pPr marL="171450" indent="-171450">
              <a:buFont typeface="Arial" panose="020B0604020202020204" pitchFamily="34" charset="0"/>
              <a:buChar char="•"/>
            </a:pPr>
            <a:r>
              <a:rPr lang="en-US" dirty="0"/>
              <a:t>When talking about ethics and policy and other big Qs, there is a healthy trade-off between worrying too much and not enough.</a:t>
            </a:r>
          </a:p>
          <a:p>
            <a:pPr marL="171450" indent="-171450">
              <a:buFont typeface="Arial" panose="020B0604020202020204" pitchFamily="34" charset="0"/>
              <a:buChar char="•"/>
            </a:pPr>
            <a:r>
              <a:rPr lang="en-US" dirty="0"/>
              <a:t>With that in mind, we’re now going to take a deep dive into some theory to demonstrate its direct importance in applications.</a:t>
            </a:r>
          </a:p>
        </p:txBody>
      </p:sp>
      <p:sp>
        <p:nvSpPr>
          <p:cNvPr id="4" name="Slide Number Placeholder 3"/>
          <p:cNvSpPr>
            <a:spLocks noGrp="1"/>
          </p:cNvSpPr>
          <p:nvPr>
            <p:ph type="sldNum" sz="quarter" idx="5"/>
          </p:nvPr>
        </p:nvSpPr>
        <p:spPr/>
        <p:txBody>
          <a:bodyPr/>
          <a:lstStyle/>
          <a:p>
            <a:fld id="{8932AD5E-F3E0-3E48-9F7D-091F693623BC}" type="slidenum">
              <a:rPr lang="en-US" smtClean="0"/>
              <a:t>14</a:t>
            </a:fld>
            <a:endParaRPr lang="en-US"/>
          </a:p>
        </p:txBody>
      </p:sp>
    </p:spTree>
    <p:extLst>
      <p:ext uri="{BB962C8B-B14F-4D97-AF65-F5344CB8AC3E}">
        <p14:creationId xmlns:p14="http://schemas.microsoft.com/office/powerpoint/2010/main" val="3403274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We’ve been discussing AI, healthcare and decision making but haven’t talked about any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Common problem across research, likely caused because of the gap between theorists and others.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Poor accessibility to relevant research -&gt; modellers often repurpose models and code into new areas, even when it doesn’t make sense.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I’m going to try and convince you to think about survival analysis, which underpins medical stats and risk prediction models.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Hopefully can highlight why not engaging could create ethical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In this example, 5 people running a marathon all have a theoretical survival distribution that models when they will finish (die) the race</a:t>
            </a:r>
            <a:endParaRPr lang="en-US" dirty="0"/>
          </a:p>
        </p:txBody>
      </p:sp>
      <p:sp>
        <p:nvSpPr>
          <p:cNvPr id="4" name="Slide Number Placeholder 3"/>
          <p:cNvSpPr>
            <a:spLocks noGrp="1"/>
          </p:cNvSpPr>
          <p:nvPr>
            <p:ph type="sldNum" sz="quarter" idx="5"/>
          </p:nvPr>
        </p:nvSpPr>
        <p:spPr/>
        <p:txBody>
          <a:bodyPr/>
          <a:lstStyle/>
          <a:p>
            <a:fld id="{8932AD5E-F3E0-3E48-9F7D-091F693623BC}" type="slidenum">
              <a:rPr lang="en-US" smtClean="0"/>
              <a:t>15</a:t>
            </a:fld>
            <a:endParaRPr lang="en-US"/>
          </a:p>
        </p:txBody>
      </p:sp>
    </p:spTree>
    <p:extLst>
      <p:ext uri="{BB962C8B-B14F-4D97-AF65-F5344CB8AC3E}">
        <p14:creationId xmlns:p14="http://schemas.microsoft.com/office/powerpoint/2010/main" val="304731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Survival analysis is unique in that it deals with censoring: the event of interest not taking place.</a:t>
            </a:r>
          </a:p>
          <a:p>
            <a:r>
              <a:rPr lang="en-US" dirty="0"/>
              <a:t>In this example ticks are the finishing time, crosses are censoring time, question marks are unobserved finishing time.</a:t>
            </a:r>
          </a:p>
        </p:txBody>
      </p:sp>
      <p:sp>
        <p:nvSpPr>
          <p:cNvPr id="4" name="Slide Number Placeholder 3"/>
          <p:cNvSpPr>
            <a:spLocks noGrp="1"/>
          </p:cNvSpPr>
          <p:nvPr>
            <p:ph type="sldNum" sz="quarter" idx="5"/>
          </p:nvPr>
        </p:nvSpPr>
        <p:spPr/>
        <p:txBody>
          <a:bodyPr/>
          <a:lstStyle/>
          <a:p>
            <a:fld id="{8932AD5E-F3E0-3E48-9F7D-091F693623BC}" type="slidenum">
              <a:rPr lang="en-US" smtClean="0"/>
              <a:t>16</a:t>
            </a:fld>
            <a:endParaRPr lang="en-US"/>
          </a:p>
        </p:txBody>
      </p:sp>
    </p:spTree>
    <p:extLst>
      <p:ext uri="{BB962C8B-B14F-4D97-AF65-F5344CB8AC3E}">
        <p14:creationId xmlns:p14="http://schemas.microsoft.com/office/powerpoint/2010/main" val="1475030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SA complex because 3 *separate* prediction tasks. Predicting </a:t>
            </a:r>
            <a:r>
              <a:rPr lang="en-US" dirty="0" err="1"/>
              <a:t>i</a:t>
            </a:r>
            <a:r>
              <a:rPr lang="en-US" dirty="0"/>
              <a:t>) distribution; ii) time; iii) ranking.</a:t>
            </a:r>
          </a:p>
          <a:p>
            <a:r>
              <a:rPr lang="en-US" dirty="0"/>
              <a:t>2) Each task requires it’s own measures and is limited by its own assumptions and possible predictions</a:t>
            </a:r>
          </a:p>
          <a:p>
            <a:r>
              <a:rPr lang="en-US" dirty="0"/>
              <a:t>3) Many assumptions, e.g. independence of the censoring and survival event, rarely true in practice</a:t>
            </a:r>
          </a:p>
          <a:p>
            <a:r>
              <a:rPr lang="en-US" dirty="0"/>
              <a:t>4) Field under-researched which means only in the past year have papers been published about how to comprehensively validate complex ML models</a:t>
            </a:r>
          </a:p>
          <a:p>
            <a:r>
              <a:rPr lang="en-US" dirty="0"/>
              <a:t>5) Less than 5 fairness and bias papers</a:t>
            </a:r>
          </a:p>
          <a:p>
            <a:r>
              <a:rPr lang="en-US" dirty="0"/>
              <a:t>6) Despite this, SA used in medicine, finance, economics, engineering, public health decision making, and many more areas.</a:t>
            </a:r>
          </a:p>
          <a:p>
            <a:r>
              <a:rPr lang="en-US" dirty="0"/>
              <a:t>* This is unethical. More theory -&gt; applications &amp; code -&gt; better quality predictions (financial &amp; ethical gains)</a:t>
            </a:r>
          </a:p>
          <a:p>
            <a:r>
              <a:rPr lang="en-US" dirty="0"/>
              <a:t>* Researchers think there isn't funding for theory but there is...</a:t>
            </a:r>
          </a:p>
        </p:txBody>
      </p:sp>
      <p:sp>
        <p:nvSpPr>
          <p:cNvPr id="4" name="Slide Number Placeholder 3"/>
          <p:cNvSpPr>
            <a:spLocks noGrp="1"/>
          </p:cNvSpPr>
          <p:nvPr>
            <p:ph type="sldNum" sz="quarter" idx="5"/>
          </p:nvPr>
        </p:nvSpPr>
        <p:spPr/>
        <p:txBody>
          <a:bodyPr/>
          <a:lstStyle/>
          <a:p>
            <a:fld id="{8932AD5E-F3E0-3E48-9F7D-091F693623BC}" type="slidenum">
              <a:rPr lang="en-US" smtClean="0"/>
              <a:t>17</a:t>
            </a:fld>
            <a:endParaRPr lang="en-US"/>
          </a:p>
        </p:txBody>
      </p:sp>
    </p:spTree>
    <p:extLst>
      <p:ext uri="{BB962C8B-B14F-4D97-AF65-F5344CB8AC3E}">
        <p14:creationId xmlns:p14="http://schemas.microsoft.com/office/powerpoint/2010/main" val="2056337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Wellcome</a:t>
            </a:r>
            <a:r>
              <a:rPr lang="en-US" dirty="0"/>
              <a:t> Trust are 4</a:t>
            </a:r>
            <a:r>
              <a:rPr lang="en-US" baseline="30000" dirty="0"/>
              <a:t>th</a:t>
            </a:r>
            <a:r>
              <a:rPr lang="en-US" dirty="0"/>
              <a:t> wealthiest charity in the world with ~£35B to spend on scientific research. We care about foundational projects focusing on theory behind ethical issues we're discussing</a:t>
            </a:r>
          </a:p>
          <a:p>
            <a:pPr marL="171450" indent="-171450">
              <a:buFont typeface="Arial" panose="020B0604020202020204" pitchFamily="34" charset="0"/>
              <a:buChar char="•"/>
            </a:pPr>
            <a:r>
              <a:rPr lang="en-US" dirty="0" err="1"/>
              <a:t>TyphiNET</a:t>
            </a:r>
            <a:r>
              <a:rPr lang="en-US" dirty="0"/>
              <a:t>: making data more accessible to policymakers</a:t>
            </a:r>
          </a:p>
          <a:p>
            <a:pPr marL="171450" indent="-171450">
              <a:buFont typeface="Arial" panose="020B0604020202020204" pitchFamily="34" charset="0"/>
              <a:buChar char="•"/>
            </a:pPr>
            <a:r>
              <a:rPr lang="en-US" dirty="0" err="1"/>
              <a:t>SciML</a:t>
            </a:r>
            <a:r>
              <a:rPr lang="en-US" dirty="0"/>
              <a:t>: Julia to improve efficiency of ODEs for improve </a:t>
            </a:r>
            <a:r>
              <a:rPr lang="en-US" dirty="0" err="1"/>
              <a:t>clinicial</a:t>
            </a:r>
            <a:r>
              <a:rPr lang="en-US" dirty="0"/>
              <a:t> decision making</a:t>
            </a:r>
          </a:p>
          <a:p>
            <a:pPr marL="171450" indent="-171450">
              <a:buFont typeface="Arial" panose="020B0604020202020204" pitchFamily="34" charset="0"/>
              <a:buChar char="•"/>
            </a:pPr>
            <a:r>
              <a:rPr lang="en-US" dirty="0" err="1"/>
              <a:t>OpenSAFELY</a:t>
            </a:r>
            <a:r>
              <a:rPr lang="en-US" dirty="0"/>
              <a:t>: fast &amp; secure TRE for sharing C19 data</a:t>
            </a:r>
          </a:p>
          <a:p>
            <a:pPr marL="171450" indent="-171450">
              <a:buFont typeface="Arial" panose="020B0604020202020204" pitchFamily="34" charset="0"/>
              <a:buChar char="•"/>
            </a:pPr>
            <a:r>
              <a:rPr lang="en-US" dirty="0"/>
              <a:t>Trust: Tools to evaluate efficacy of AI accountability</a:t>
            </a:r>
          </a:p>
          <a:p>
            <a:pPr marL="171450" indent="-171450">
              <a:buFont typeface="Arial" panose="020B0604020202020204" pitchFamily="34" charset="0"/>
              <a:buChar char="•"/>
            </a:pPr>
            <a:r>
              <a:rPr lang="en-US" dirty="0"/>
              <a:t>MIT: Neural-encryption federated ML</a:t>
            </a:r>
          </a:p>
          <a:p>
            <a:pPr marL="171450" indent="-171450">
              <a:buFont typeface="Arial" panose="020B0604020202020204" pitchFamily="34" charset="0"/>
              <a:buChar char="•"/>
            </a:pPr>
            <a:r>
              <a:rPr lang="en-US" dirty="0"/>
              <a:t>Bias in EHR data: Call to debias &amp; create new datasets by leveraging massive community of ML researchers</a:t>
            </a:r>
          </a:p>
          <a:p>
            <a:pPr marL="171450" indent="-171450">
              <a:buFont typeface="Arial" panose="020B0604020202020204" pitchFamily="34" charset="0"/>
              <a:buChar char="•"/>
            </a:pPr>
            <a:r>
              <a:rPr lang="en-US" dirty="0"/>
              <a:t>Data driven checklists: Novel form of decision trees to directly benefit </a:t>
            </a:r>
            <a:r>
              <a:rPr lang="en-US" dirty="0" err="1"/>
              <a:t>explainability</a:t>
            </a:r>
            <a:r>
              <a:rPr lang="en-US" dirty="0"/>
              <a:t> for clinicians</a:t>
            </a:r>
          </a:p>
        </p:txBody>
      </p:sp>
      <p:sp>
        <p:nvSpPr>
          <p:cNvPr id="4" name="Slide Number Placeholder 3"/>
          <p:cNvSpPr>
            <a:spLocks noGrp="1"/>
          </p:cNvSpPr>
          <p:nvPr>
            <p:ph type="sldNum" sz="quarter" idx="5"/>
          </p:nvPr>
        </p:nvSpPr>
        <p:spPr/>
        <p:txBody>
          <a:bodyPr/>
          <a:lstStyle/>
          <a:p>
            <a:fld id="{8932AD5E-F3E0-3E48-9F7D-091F693623BC}" type="slidenum">
              <a:rPr lang="en-US" smtClean="0"/>
              <a:t>18</a:t>
            </a:fld>
            <a:endParaRPr lang="en-US"/>
          </a:p>
        </p:txBody>
      </p:sp>
    </p:spTree>
    <p:extLst>
      <p:ext uri="{BB962C8B-B14F-4D97-AF65-F5344CB8AC3E}">
        <p14:creationId xmlns:p14="http://schemas.microsoft.com/office/powerpoint/2010/main" val="2812560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we move onto </a:t>
            </a:r>
            <a:r>
              <a:rPr lang="en-US" dirty="0" err="1"/>
              <a:t>explainability</a:t>
            </a:r>
            <a:r>
              <a:rPr lang="en-US" dirty="0"/>
              <a:t>, again I’ll start with an overview to </a:t>
            </a:r>
            <a:r>
              <a:rPr lang="en-US" dirty="0" err="1"/>
              <a:t>explainability</a:t>
            </a:r>
            <a:r>
              <a:rPr lang="en-US" dirty="0"/>
              <a:t> itself and then the subtopics</a:t>
            </a:r>
          </a:p>
        </p:txBody>
      </p:sp>
      <p:sp>
        <p:nvSpPr>
          <p:cNvPr id="4" name="Slide Number Placeholder 3"/>
          <p:cNvSpPr>
            <a:spLocks noGrp="1"/>
          </p:cNvSpPr>
          <p:nvPr>
            <p:ph type="sldNum" sz="quarter" idx="5"/>
          </p:nvPr>
        </p:nvSpPr>
        <p:spPr/>
        <p:txBody>
          <a:bodyPr/>
          <a:lstStyle/>
          <a:p>
            <a:fld id="{8932AD5E-F3E0-3E48-9F7D-091F693623BC}" type="slidenum">
              <a:rPr lang="en-US" smtClean="0"/>
              <a:t>20</a:t>
            </a:fld>
            <a:endParaRPr lang="en-US"/>
          </a:p>
        </p:txBody>
      </p:sp>
    </p:spTree>
    <p:extLst>
      <p:ext uri="{BB962C8B-B14F-4D97-AF65-F5344CB8AC3E}">
        <p14:creationId xmlns:p14="http://schemas.microsoft.com/office/powerpoint/2010/main" val="3109363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Defining </a:t>
            </a:r>
            <a:r>
              <a:rPr lang="en-US" dirty="0" err="1"/>
              <a:t>explainability</a:t>
            </a:r>
            <a:r>
              <a:rPr lang="en-US" dirty="0"/>
              <a:t> is surprisingly difficult, to me it is subjective, does anyone here have a good answer?</a:t>
            </a:r>
          </a:p>
          <a:p>
            <a:pPr marL="171450" indent="-171450">
              <a:buFont typeface="Arial" panose="020B0604020202020204" pitchFamily="34" charset="0"/>
              <a:buChar char="•"/>
            </a:pPr>
            <a:r>
              <a:rPr lang="en-US" dirty="0"/>
              <a:t>Some people call data science ‘the wild west’. We don’t have rules governing us, it’s very easy to create a model you can’t explain</a:t>
            </a:r>
          </a:p>
          <a:p>
            <a:pPr marL="171450" indent="-171450">
              <a:buFont typeface="Arial" panose="020B0604020202020204" pitchFamily="34" charset="0"/>
              <a:buChar char="•"/>
            </a:pPr>
            <a:r>
              <a:rPr lang="en-US" dirty="0" err="1"/>
              <a:t>Explainability</a:t>
            </a:r>
            <a:r>
              <a:rPr lang="en-US" dirty="0"/>
              <a:t> may include: being able to communicate an algorithm, understanding how a model was trained and why, explaining future performance, explaining outputs and predictions, explaining what the model does and doesn’t tell us, or many other things</a:t>
            </a:r>
          </a:p>
          <a:p>
            <a:pPr marL="171450" indent="-171450">
              <a:buFont typeface="Arial" panose="020B0604020202020204" pitchFamily="34" charset="0"/>
              <a:buChar char="•"/>
            </a:pPr>
            <a:r>
              <a:rPr lang="en-US" dirty="0"/>
              <a:t>Today we focus on a small subset…</a:t>
            </a:r>
          </a:p>
        </p:txBody>
      </p:sp>
      <p:sp>
        <p:nvSpPr>
          <p:cNvPr id="4" name="Slide Number Placeholder 3"/>
          <p:cNvSpPr>
            <a:spLocks noGrp="1"/>
          </p:cNvSpPr>
          <p:nvPr>
            <p:ph type="sldNum" sz="quarter" idx="5"/>
          </p:nvPr>
        </p:nvSpPr>
        <p:spPr/>
        <p:txBody>
          <a:bodyPr/>
          <a:lstStyle/>
          <a:p>
            <a:fld id="{8932AD5E-F3E0-3E48-9F7D-091F693623BC}" type="slidenum">
              <a:rPr lang="en-US" smtClean="0"/>
              <a:t>21</a:t>
            </a:fld>
            <a:endParaRPr lang="en-US"/>
          </a:p>
        </p:txBody>
      </p:sp>
    </p:spTree>
    <p:extLst>
      <p:ext uri="{BB962C8B-B14F-4D97-AF65-F5344CB8AC3E}">
        <p14:creationId xmlns:p14="http://schemas.microsoft.com/office/powerpoint/2010/main" val="1861402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32AD5E-F3E0-3E48-9F7D-091F693623BC}" type="slidenum">
              <a:rPr lang="en-US" smtClean="0"/>
              <a:t>2</a:t>
            </a:fld>
            <a:endParaRPr lang="en-US"/>
          </a:p>
        </p:txBody>
      </p:sp>
    </p:spTree>
    <p:extLst>
      <p:ext uri="{BB962C8B-B14F-4D97-AF65-F5344CB8AC3E}">
        <p14:creationId xmlns:p14="http://schemas.microsoft.com/office/powerpoint/2010/main" val="3421943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focus on </a:t>
            </a:r>
            <a:r>
              <a:rPr lang="en-US" dirty="0" err="1"/>
              <a:t>explainability</a:t>
            </a:r>
            <a:r>
              <a:rPr lang="en-US" dirty="0"/>
              <a:t> around PH and how you explain models to policymakers and public.</a:t>
            </a:r>
          </a:p>
          <a:p>
            <a:pPr marL="171450" indent="-171450">
              <a:buFont typeface="Arial" panose="020B0604020202020204" pitchFamily="34" charset="0"/>
              <a:buChar char="•"/>
            </a:pPr>
            <a:r>
              <a:rPr lang="en-US" dirty="0"/>
              <a:t>We start with viz which is common across all models, visualization falls into the more general field of communication.</a:t>
            </a:r>
          </a:p>
          <a:p>
            <a:pPr marL="171450" indent="-171450">
              <a:buFont typeface="Arial" panose="020B0604020202020204" pitchFamily="34" charset="0"/>
              <a:buChar char="•"/>
            </a:pPr>
            <a:r>
              <a:rPr lang="en-US" dirty="0"/>
              <a:t>Under this is also understanding your own liability and the implications we make when discussing forecasting and predictions.</a:t>
            </a:r>
          </a:p>
          <a:p>
            <a:pPr marL="171450" indent="-171450">
              <a:buFont typeface="Arial" panose="020B0604020202020204" pitchFamily="34" charset="0"/>
              <a:buChar char="•"/>
            </a:pPr>
            <a:r>
              <a:rPr lang="en-US" dirty="0"/>
              <a:t>Once we’ve covered those differences we’ll focus entirely on ML and first look at how to validate models, as without this </a:t>
            </a:r>
            <a:r>
              <a:rPr lang="en-US" dirty="0" err="1"/>
              <a:t>explainability</a:t>
            </a:r>
            <a:r>
              <a:rPr lang="en-US" dirty="0"/>
              <a:t> is meaningless</a:t>
            </a:r>
          </a:p>
          <a:p>
            <a:pPr marL="171450" indent="-171450">
              <a:buFont typeface="Arial" panose="020B0604020202020204" pitchFamily="34" charset="0"/>
              <a:buChar char="•"/>
            </a:pPr>
            <a:r>
              <a:rPr lang="en-US" dirty="0"/>
              <a:t>Then we segue into risk and uncertainty</a:t>
            </a:r>
          </a:p>
          <a:p>
            <a:pPr marL="171450" indent="-171450">
              <a:buFont typeface="Arial" panose="020B0604020202020204" pitchFamily="34" charset="0"/>
              <a:buChar char="•"/>
            </a:pPr>
            <a:r>
              <a:rPr lang="en-US" dirty="0"/>
              <a:t>And finally we’ll put this together in another summary about the limits of AI</a:t>
            </a:r>
          </a:p>
        </p:txBody>
      </p:sp>
      <p:sp>
        <p:nvSpPr>
          <p:cNvPr id="4" name="Slide Number Placeholder 3"/>
          <p:cNvSpPr>
            <a:spLocks noGrp="1"/>
          </p:cNvSpPr>
          <p:nvPr>
            <p:ph type="sldNum" sz="quarter" idx="5"/>
          </p:nvPr>
        </p:nvSpPr>
        <p:spPr/>
        <p:txBody>
          <a:bodyPr/>
          <a:lstStyle/>
          <a:p>
            <a:fld id="{8932AD5E-F3E0-3E48-9F7D-091F693623BC}" type="slidenum">
              <a:rPr lang="en-US" smtClean="0"/>
              <a:t>22</a:t>
            </a:fld>
            <a:endParaRPr lang="en-US"/>
          </a:p>
        </p:txBody>
      </p:sp>
    </p:spTree>
    <p:extLst>
      <p:ext uri="{BB962C8B-B14F-4D97-AF65-F5344CB8AC3E}">
        <p14:creationId xmlns:p14="http://schemas.microsoft.com/office/powerpoint/2010/main" val="1087799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Starting at the very beginning. How do you communicate modelling with </a:t>
            </a:r>
            <a:r>
              <a:rPr lang="en-US" dirty="0" err="1"/>
              <a:t>visualisations</a:t>
            </a:r>
            <a:r>
              <a:rPr lang="en-US" dirty="0"/>
              <a:t>? </a:t>
            </a:r>
            <a:r>
              <a:rPr lang="en-US" dirty="0" err="1"/>
              <a:t>Visualisation</a:t>
            </a:r>
            <a:r>
              <a:rPr lang="en-US" dirty="0"/>
              <a:t> is about storytelling, to reviewers, academics, clinicians, policymakers, citizens… </a:t>
            </a:r>
          </a:p>
          <a:p>
            <a:pPr marL="171450" indent="-171450">
              <a:buFont typeface="Arial" panose="020B0604020202020204" pitchFamily="34" charset="0"/>
              <a:buChar char="•"/>
            </a:pPr>
            <a:r>
              <a:rPr lang="en-US" dirty="0" err="1"/>
              <a:t>Visualisation</a:t>
            </a:r>
            <a:r>
              <a:rPr lang="en-US" dirty="0"/>
              <a:t> is subjective. Like p-hacking, viz can be manipulated easily to draw *any* insights.</a:t>
            </a:r>
          </a:p>
          <a:p>
            <a:pPr marL="171450" indent="-171450">
              <a:buFont typeface="Arial" panose="020B0604020202020204" pitchFamily="34" charset="0"/>
              <a:buChar char="•"/>
            </a:pPr>
            <a:r>
              <a:rPr lang="en-US" dirty="0"/>
              <a:t>An ethical researcher will pre-plan </a:t>
            </a:r>
            <a:r>
              <a:rPr lang="en-US" dirty="0" err="1"/>
              <a:t>visualisations</a:t>
            </a:r>
            <a:r>
              <a:rPr lang="en-US" dirty="0"/>
              <a:t> and be open when a viz contradicts your desired message</a:t>
            </a:r>
          </a:p>
          <a:p>
            <a:pPr marL="171450" indent="-171450">
              <a:buFont typeface="Arial" panose="020B0604020202020204" pitchFamily="34" charset="0"/>
              <a:buChar char="•"/>
            </a:pPr>
            <a:r>
              <a:rPr lang="en-US" dirty="0"/>
              <a:t>Variable selection, model weights, predictions, subgroup analysis, calibration, uncertainty, …</a:t>
            </a:r>
          </a:p>
          <a:p>
            <a:pPr marL="171450" indent="-171450">
              <a:buFont typeface="Arial" panose="020B0604020202020204" pitchFamily="34" charset="0"/>
              <a:buChar char="•"/>
            </a:pPr>
            <a:r>
              <a:rPr lang="en-US" dirty="0"/>
              <a:t>Ultimately it’s about telling a story, what do you want to convey? Looking at a few examples…</a:t>
            </a:r>
          </a:p>
        </p:txBody>
      </p:sp>
      <p:sp>
        <p:nvSpPr>
          <p:cNvPr id="4" name="Slide Number Placeholder 3"/>
          <p:cNvSpPr>
            <a:spLocks noGrp="1"/>
          </p:cNvSpPr>
          <p:nvPr>
            <p:ph type="sldNum" sz="quarter" idx="5"/>
          </p:nvPr>
        </p:nvSpPr>
        <p:spPr/>
        <p:txBody>
          <a:bodyPr/>
          <a:lstStyle/>
          <a:p>
            <a:fld id="{8932AD5E-F3E0-3E48-9F7D-091F693623BC}" type="slidenum">
              <a:rPr lang="en-US" smtClean="0"/>
              <a:t>23</a:t>
            </a:fld>
            <a:endParaRPr lang="en-US"/>
          </a:p>
        </p:txBody>
      </p:sp>
    </p:spTree>
    <p:extLst>
      <p:ext uri="{BB962C8B-B14F-4D97-AF65-F5344CB8AC3E}">
        <p14:creationId xmlns:p14="http://schemas.microsoft.com/office/powerpoint/2010/main" val="658498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 SHAPs for feature importance on simulated data. </a:t>
            </a:r>
            <a:r>
              <a:rPr lang="en-US" dirty="0" err="1"/>
              <a:t>Explainability</a:t>
            </a:r>
            <a:r>
              <a:rPr lang="en-US" dirty="0"/>
              <a:t> method to tell us about feature importance and contribution to scores. Here we see </a:t>
            </a:r>
            <a:r>
              <a:rPr lang="en-US" dirty="0" err="1"/>
              <a:t>Trt</a:t>
            </a:r>
            <a:r>
              <a:rPr lang="en-US" dirty="0"/>
              <a:t> actually makes no difference.</a:t>
            </a:r>
          </a:p>
          <a:p>
            <a:pPr marL="171450" indent="-171450">
              <a:buFont typeface="Arial" panose="020B0604020202020204" pitchFamily="34" charset="0"/>
              <a:buChar char="•"/>
            </a:pPr>
            <a:r>
              <a:rPr lang="en-US" dirty="0"/>
              <a:t>2) We see our model is well-calibrated in train/test split. We also see sex makes a noticeable difference to outcome whereas treatment doesn’t.</a:t>
            </a:r>
          </a:p>
          <a:p>
            <a:pPr marL="171450" indent="-171450">
              <a:buFont typeface="Arial" panose="020B0604020202020204" pitchFamily="34" charset="0"/>
              <a:buChar char="•"/>
            </a:pPr>
            <a:r>
              <a:rPr lang="en-US" dirty="0"/>
              <a:t>3) More interesting is actual covid data. How do you all interpret this? Shout-out findings. I can see 2 contrary interpretations. For &amp; against lockdowns</a:t>
            </a:r>
          </a:p>
          <a:p>
            <a:pPr marL="171450" indent="-171450">
              <a:buFont typeface="Arial" panose="020B0604020202020204" pitchFamily="34" charset="0"/>
              <a:buChar char="•"/>
            </a:pPr>
            <a:r>
              <a:rPr lang="en-US" dirty="0" err="1"/>
              <a:t>Visualisation</a:t>
            </a:r>
            <a:r>
              <a:rPr lang="en-US" dirty="0"/>
              <a:t> is the same whether interest in complex ML or a simple linear regression. It becomes increasingly important when we start to think about how our </a:t>
            </a:r>
            <a:r>
              <a:rPr lang="en-US" dirty="0" err="1"/>
              <a:t>visualisations</a:t>
            </a:r>
            <a:r>
              <a:rPr lang="en-US" dirty="0"/>
              <a:t> inform policy &amp; what our liability is as a researcher. Therefore we’re going to now think about the difference between 2 similar terms.</a:t>
            </a:r>
          </a:p>
        </p:txBody>
      </p:sp>
      <p:sp>
        <p:nvSpPr>
          <p:cNvPr id="4" name="Slide Number Placeholder 3"/>
          <p:cNvSpPr>
            <a:spLocks noGrp="1"/>
          </p:cNvSpPr>
          <p:nvPr>
            <p:ph type="sldNum" sz="quarter" idx="5"/>
          </p:nvPr>
        </p:nvSpPr>
        <p:spPr/>
        <p:txBody>
          <a:bodyPr/>
          <a:lstStyle/>
          <a:p>
            <a:fld id="{8932AD5E-F3E0-3E48-9F7D-091F693623BC}" type="slidenum">
              <a:rPr lang="en-US" smtClean="0"/>
              <a:t>24</a:t>
            </a:fld>
            <a:endParaRPr lang="en-US"/>
          </a:p>
        </p:txBody>
      </p:sp>
    </p:spTree>
    <p:extLst>
      <p:ext uri="{BB962C8B-B14F-4D97-AF65-F5344CB8AC3E}">
        <p14:creationId xmlns:p14="http://schemas.microsoft.com/office/powerpoint/2010/main" val="1823648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V important not to overlook difference between forecasts and predictions – despite not being able to find good definitions online.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Certain guarantees are implied in ML predictions whereas epi modelling does not make these.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Uncertainty is also at the fore of forecasting whereas it is often ignored in prediction. Forecasts are generally limited at a ‘group’/global and not individual level, whereas predictions are ’personalised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It’s important not to assume an ML prediction is ‘right’ even if well-validated – this is what we’ll focus on for the rest of the section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dirty="0">
                <a:solidFill>
                  <a:schemeClr val="tx1"/>
                </a:solidFill>
                <a:effectLst/>
                <a:latin typeface="+mn-lt"/>
                <a:ea typeface="+mn-ea"/>
                <a:cs typeface="+mn-cs"/>
              </a:rPr>
              <a:t>But first here’s an example of why being precise w. terminology is crucial</a:t>
            </a:r>
          </a:p>
        </p:txBody>
      </p:sp>
      <p:sp>
        <p:nvSpPr>
          <p:cNvPr id="4" name="Slide Number Placeholder 3"/>
          <p:cNvSpPr>
            <a:spLocks noGrp="1"/>
          </p:cNvSpPr>
          <p:nvPr>
            <p:ph type="sldNum" sz="quarter" idx="5"/>
          </p:nvPr>
        </p:nvSpPr>
        <p:spPr/>
        <p:txBody>
          <a:bodyPr/>
          <a:lstStyle/>
          <a:p>
            <a:fld id="{8932AD5E-F3E0-3E48-9F7D-091F693623BC}" type="slidenum">
              <a:rPr lang="en-US" smtClean="0"/>
              <a:t>25</a:t>
            </a:fld>
            <a:endParaRPr lang="en-US"/>
          </a:p>
        </p:txBody>
      </p:sp>
    </p:spTree>
    <p:extLst>
      <p:ext uri="{BB962C8B-B14F-4D97-AF65-F5344CB8AC3E}">
        <p14:creationId xmlns:p14="http://schemas.microsoft.com/office/powerpoint/2010/main" val="2965174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Take for example our </a:t>
            </a:r>
            <a:r>
              <a:rPr lang="en-US" i="1" dirty="0"/>
              <a:t>forecast</a:t>
            </a:r>
            <a:r>
              <a:rPr lang="en-US" i="0" dirty="0"/>
              <a:t> cumulative number of deaths between roughly June 2021 and June 2022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 1 is month of paper; 2 is number of scenarios with 57K cum deaths; 3 is range over all scenarios; 4 is forecast under ‘true’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True cumulative deaths between now and Jan ‘21 is roughly 57,000</a:t>
            </a:r>
          </a:p>
          <a:p>
            <a:pPr marL="171450" indent="-171450">
              <a:buFont typeface="Arial" panose="020B0604020202020204" pitchFamily="34" charset="0"/>
              <a:buChar char="•"/>
            </a:pPr>
            <a:r>
              <a:rPr lang="en-US" dirty="0"/>
              <a:t>Despite this, it will likely be deliberately overlooked when a story needs to be told</a:t>
            </a:r>
          </a:p>
        </p:txBody>
      </p:sp>
      <p:sp>
        <p:nvSpPr>
          <p:cNvPr id="4" name="Slide Number Placeholder 3"/>
          <p:cNvSpPr>
            <a:spLocks noGrp="1"/>
          </p:cNvSpPr>
          <p:nvPr>
            <p:ph type="sldNum" sz="quarter" idx="5"/>
          </p:nvPr>
        </p:nvSpPr>
        <p:spPr/>
        <p:txBody>
          <a:bodyPr/>
          <a:lstStyle/>
          <a:p>
            <a:fld id="{8932AD5E-F3E0-3E48-9F7D-091F693623BC}" type="slidenum">
              <a:rPr lang="en-US" smtClean="0"/>
              <a:t>26</a:t>
            </a:fld>
            <a:endParaRPr lang="en-US"/>
          </a:p>
        </p:txBody>
      </p:sp>
    </p:spTree>
    <p:extLst>
      <p:ext uri="{BB962C8B-B14F-4D97-AF65-F5344CB8AC3E}">
        <p14:creationId xmlns:p14="http://schemas.microsoft.com/office/powerpoint/2010/main" val="139264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Luckily we had a great media team - </a:t>
            </a:r>
            <a:r>
              <a:rPr lang="en-US" i="0" dirty="0"/>
              <a:t>19 corrections made to-date</a:t>
            </a:r>
            <a:endParaRPr lang="en-US" dirty="0"/>
          </a:p>
          <a:p>
            <a:pPr marL="171450" indent="-171450">
              <a:buFont typeface="Arial" panose="020B0604020202020204" pitchFamily="34" charset="0"/>
              <a:buChar char="•"/>
            </a:pPr>
            <a:r>
              <a:rPr lang="en-US" dirty="0"/>
              <a:t>But the point is that we were never in </a:t>
            </a:r>
            <a:r>
              <a:rPr lang="en-US" i="1" dirty="0"/>
              <a:t>trouble</a:t>
            </a:r>
            <a:r>
              <a:rPr lang="en-US" i="0" dirty="0"/>
              <a:t> because we always made very clear in every report every uncertainty &amp; limitation – this is easier in forecasting than predicting…</a:t>
            </a:r>
          </a:p>
          <a:p>
            <a:pPr marL="171450" indent="-171450">
              <a:buFont typeface="Arial" panose="020B0604020202020204" pitchFamily="34" charset="0"/>
              <a:buChar char="•"/>
            </a:pPr>
            <a:r>
              <a:rPr lang="en-US" i="0" dirty="0"/>
              <a:t>So now we’ll look at how to explain a ML model by first understanding if the model is even ‘good’</a:t>
            </a:r>
          </a:p>
        </p:txBody>
      </p:sp>
      <p:sp>
        <p:nvSpPr>
          <p:cNvPr id="4" name="Slide Number Placeholder 3"/>
          <p:cNvSpPr>
            <a:spLocks noGrp="1"/>
          </p:cNvSpPr>
          <p:nvPr>
            <p:ph type="sldNum" sz="quarter" idx="5"/>
          </p:nvPr>
        </p:nvSpPr>
        <p:spPr/>
        <p:txBody>
          <a:bodyPr/>
          <a:lstStyle/>
          <a:p>
            <a:fld id="{8932AD5E-F3E0-3E48-9F7D-091F693623BC}" type="slidenum">
              <a:rPr lang="en-US" smtClean="0"/>
              <a:t>27</a:t>
            </a:fld>
            <a:endParaRPr lang="en-US"/>
          </a:p>
        </p:txBody>
      </p:sp>
    </p:spTree>
    <p:extLst>
      <p:ext uri="{BB962C8B-B14F-4D97-AF65-F5344CB8AC3E}">
        <p14:creationId xmlns:p14="http://schemas.microsoft.com/office/powerpoint/2010/main" val="1402860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Model validation is the process of understanding if a ML (or any other) model is actually ‘good’. Despite this there are arguments against model validation. However you look at it, it is morally necessary.</a:t>
            </a:r>
          </a:p>
          <a:p>
            <a:r>
              <a:rPr lang="en-US" dirty="0"/>
              <a:t>* Model validation is very hard but again necessary otherwise we cannot explain anything, we’ll see an example of this soon.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Arguments against include </a:t>
            </a:r>
            <a:r>
              <a:rPr lang="en-US" dirty="0" err="1"/>
              <a:t>ensembling</a:t>
            </a:r>
            <a:r>
              <a:rPr lang="en-US" dirty="0"/>
              <a:t>/</a:t>
            </a:r>
            <a:r>
              <a:rPr lang="en-US" dirty="0" err="1"/>
              <a:t>superlearners</a:t>
            </a:r>
            <a:r>
              <a:rPr lang="en-US" dirty="0"/>
              <a:t>, but is this ethical? Similarly we could just tune for optimization of metrics and/or fairness but recent research demonstrates this doesn’t actually work, e.g. </a:t>
            </a:r>
            <a:r>
              <a:rPr lang="en-US" dirty="0" err="1"/>
              <a:t>optimisation</a:t>
            </a:r>
            <a:r>
              <a:rPr lang="en-US" dirty="0"/>
              <a:t> of fairness metrics disadvantages the advantaged group but doesn’t advantage the disadvantaged group. [</a:t>
            </a:r>
            <a:r>
              <a:rPr lang="en-US" dirty="0">
                <a:hlinkClick r:id="rId3"/>
              </a:rPr>
              <a:t>Zietlow et al., 2022</a:t>
            </a:r>
            <a:r>
              <a:rPr lang="en-US" dirty="0"/>
              <a:t>]</a:t>
            </a:r>
          </a:p>
          <a:p>
            <a:endParaRPr lang="en-US" dirty="0"/>
          </a:p>
        </p:txBody>
      </p:sp>
      <p:sp>
        <p:nvSpPr>
          <p:cNvPr id="4" name="Slide Number Placeholder 3"/>
          <p:cNvSpPr>
            <a:spLocks noGrp="1"/>
          </p:cNvSpPr>
          <p:nvPr>
            <p:ph type="sldNum" sz="quarter" idx="5"/>
          </p:nvPr>
        </p:nvSpPr>
        <p:spPr/>
        <p:txBody>
          <a:bodyPr/>
          <a:lstStyle/>
          <a:p>
            <a:fld id="{8932AD5E-F3E0-3E48-9F7D-091F693623BC}" type="slidenum">
              <a:rPr lang="en-US" smtClean="0"/>
              <a:t>28</a:t>
            </a:fld>
            <a:endParaRPr lang="en-US"/>
          </a:p>
        </p:txBody>
      </p:sp>
    </p:spTree>
    <p:extLst>
      <p:ext uri="{BB962C8B-B14F-4D97-AF65-F5344CB8AC3E}">
        <p14:creationId xmlns:p14="http://schemas.microsoft.com/office/powerpoint/2010/main" val="916618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diagram demonstrates the complexities of model validation. </a:t>
            </a:r>
            <a:r>
              <a:rPr lang="en-US" dirty="0" err="1"/>
              <a:t>AutoML</a:t>
            </a:r>
            <a:r>
              <a:rPr lang="en-US" dirty="0"/>
              <a:t> makes validation look easy but actually it is the hardest part of any ML deployment pipeline (but often overlooked).</a:t>
            </a:r>
          </a:p>
          <a:p>
            <a:r>
              <a:rPr lang="en-US" dirty="0"/>
              <a:t>* As ethical researchers we must know how to validate a model and how to interpret the results of model evaluation. Next slide gives an example.</a:t>
            </a:r>
          </a:p>
        </p:txBody>
      </p:sp>
      <p:sp>
        <p:nvSpPr>
          <p:cNvPr id="4" name="Slide Number Placeholder 3"/>
          <p:cNvSpPr>
            <a:spLocks noGrp="1"/>
          </p:cNvSpPr>
          <p:nvPr>
            <p:ph type="sldNum" sz="quarter" idx="5"/>
          </p:nvPr>
        </p:nvSpPr>
        <p:spPr/>
        <p:txBody>
          <a:bodyPr/>
          <a:lstStyle/>
          <a:p>
            <a:fld id="{8932AD5E-F3E0-3E48-9F7D-091F693623BC}" type="slidenum">
              <a:rPr lang="en-US" smtClean="0"/>
              <a:t>29</a:t>
            </a:fld>
            <a:endParaRPr lang="en-US"/>
          </a:p>
        </p:txBody>
      </p:sp>
    </p:spTree>
    <p:extLst>
      <p:ext uri="{BB962C8B-B14F-4D97-AF65-F5344CB8AC3E}">
        <p14:creationId xmlns:p14="http://schemas.microsoft.com/office/powerpoint/2010/main" val="53258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someone tell a story based on this graph?</a:t>
            </a:r>
          </a:p>
          <a:p>
            <a:r>
              <a:rPr lang="en-US" dirty="0"/>
              <a:t>* Now what happens if we predict the distribution?</a:t>
            </a:r>
          </a:p>
          <a:p>
            <a:r>
              <a:rPr lang="en-US" dirty="0"/>
              <a:t>* What about CIs? What about standard errors?</a:t>
            </a:r>
          </a:p>
          <a:p>
            <a:r>
              <a:rPr lang="en-US" dirty="0"/>
              <a:t>* Is this Brier score good? But now consider the baseline.</a:t>
            </a:r>
          </a:p>
          <a:p>
            <a:r>
              <a:rPr lang="en-US" dirty="0"/>
              <a:t>* We’ve implicitly encoded a lot of uncertainty here. Combining uncertainty w. validation is an </a:t>
            </a:r>
            <a:r>
              <a:rPr lang="en-US" dirty="0" err="1"/>
              <a:t>underresearched</a:t>
            </a:r>
            <a:r>
              <a:rPr lang="en-US" dirty="0"/>
              <a:t> area because people don’t treat uncertainty holistically. So let’s chat about that briefly.</a:t>
            </a:r>
          </a:p>
        </p:txBody>
      </p:sp>
      <p:sp>
        <p:nvSpPr>
          <p:cNvPr id="4" name="Slide Number Placeholder 3"/>
          <p:cNvSpPr>
            <a:spLocks noGrp="1"/>
          </p:cNvSpPr>
          <p:nvPr>
            <p:ph type="sldNum" sz="quarter" idx="5"/>
          </p:nvPr>
        </p:nvSpPr>
        <p:spPr/>
        <p:txBody>
          <a:bodyPr/>
          <a:lstStyle/>
          <a:p>
            <a:fld id="{8932AD5E-F3E0-3E48-9F7D-091F693623BC}" type="slidenum">
              <a:rPr lang="en-US" smtClean="0"/>
              <a:t>30</a:t>
            </a:fld>
            <a:endParaRPr lang="en-US"/>
          </a:p>
        </p:txBody>
      </p:sp>
    </p:spTree>
    <p:extLst>
      <p:ext uri="{BB962C8B-B14F-4D97-AF65-F5344CB8AC3E}">
        <p14:creationId xmlns:p14="http://schemas.microsoft.com/office/powerpoint/2010/main" val="1744510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Big lesson from C19 was need to embrace uncertainty early on. Saw earlier how uncertainty was ignored by UK media, however it’s still important to try as it affects the public and in particular conspiracy theorists.</a:t>
            </a:r>
          </a:p>
          <a:p>
            <a:pPr marL="171450" indent="-171450">
              <a:buFont typeface="Arial" panose="020B0604020202020204" pitchFamily="34" charset="0"/>
              <a:buChar char="•"/>
            </a:pPr>
            <a:r>
              <a:rPr lang="en-US" dirty="0"/>
              <a:t>At the very least uncertainty must be acknowledged. Humbles researchers and reduces liability and over-confidence. Acknowledgment: “our research is not perfect” or “there is uncertainty in our findings”.</a:t>
            </a:r>
          </a:p>
          <a:p>
            <a:pPr marL="171450" indent="-171450">
              <a:buFont typeface="Arial" panose="020B0604020202020204" pitchFamily="34" charset="0"/>
              <a:buChar char="•"/>
            </a:pPr>
            <a:r>
              <a:rPr lang="en-US" dirty="0" err="1"/>
              <a:t>Whenver</a:t>
            </a:r>
            <a:r>
              <a:rPr lang="en-US" dirty="0"/>
              <a:t> possible, communicate uncertainty to be transparent about level of uncertainty. Communication may take the form of credibility/confidence intervals, gist representation (Reyna), visualizations (e.g. icons and curve), or transparent statements about limitation.</a:t>
            </a:r>
          </a:p>
          <a:p>
            <a:pPr marL="171450" indent="-171450">
              <a:buFont typeface="Arial" panose="020B0604020202020204" pitchFamily="34" charset="0"/>
              <a:buChar char="•"/>
            </a:pPr>
            <a:r>
              <a:rPr lang="en-US" dirty="0"/>
              <a:t>Finally embrace uncertainty yourself. Not just uncertainty in your own work but across the entire modelling pipeline for all orders of uncertainty…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932AD5E-F3E0-3E48-9F7D-091F693623BC}" type="slidenum">
              <a:rPr lang="en-US" smtClean="0"/>
              <a:t>31</a:t>
            </a:fld>
            <a:endParaRPr lang="en-US"/>
          </a:p>
        </p:txBody>
      </p:sp>
    </p:spTree>
    <p:extLst>
      <p:ext uri="{BB962C8B-B14F-4D97-AF65-F5344CB8AC3E}">
        <p14:creationId xmlns:p14="http://schemas.microsoft.com/office/powerpoint/2010/main" val="314634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Usually, ML researchers are primarily interested in the red arrow as this is where ML is involved: model training and learning from data</a:t>
            </a:r>
          </a:p>
          <a:p>
            <a:pPr marL="171450" indent="-171450">
              <a:buFont typeface="Arial" panose="020B0604020202020204" pitchFamily="34" charset="0"/>
              <a:buChar char="•"/>
            </a:pPr>
            <a:r>
              <a:rPr lang="en-US" dirty="0"/>
              <a:t>But today we’re mainly interested in the blue dotted and orange dashed arrows.</a:t>
            </a:r>
          </a:p>
          <a:p>
            <a:pPr marL="171450" indent="-171450">
              <a:buFont typeface="Arial" panose="020B0604020202020204" pitchFamily="34" charset="0"/>
              <a:buChar char="•"/>
            </a:pPr>
            <a:r>
              <a:rPr lang="en-US" dirty="0"/>
              <a:t>How well does the model apply to new data (Z_1) which may be a holdout or CV dataset. And how well does it </a:t>
            </a:r>
            <a:r>
              <a:rPr lang="en-US" dirty="0" err="1"/>
              <a:t>generalise</a:t>
            </a:r>
            <a:r>
              <a:rPr lang="en-US" dirty="0"/>
              <a:t> to new data over time (Z...).</a:t>
            </a:r>
          </a:p>
          <a:p>
            <a:pPr marL="171450" indent="-171450">
              <a:buFont typeface="Arial" panose="020B0604020202020204" pitchFamily="34" charset="0"/>
              <a:buChar char="•"/>
            </a:pPr>
            <a:r>
              <a:rPr lang="en-US" dirty="0"/>
              <a:t>In this talk we are going to be discussing these arrows and examining the black-box across 3 areas.</a:t>
            </a:r>
          </a:p>
        </p:txBody>
      </p:sp>
      <p:sp>
        <p:nvSpPr>
          <p:cNvPr id="4" name="Slide Number Placeholder 3"/>
          <p:cNvSpPr>
            <a:spLocks noGrp="1"/>
          </p:cNvSpPr>
          <p:nvPr>
            <p:ph type="sldNum" sz="quarter" idx="5"/>
          </p:nvPr>
        </p:nvSpPr>
        <p:spPr/>
        <p:txBody>
          <a:bodyPr/>
          <a:lstStyle/>
          <a:p>
            <a:fld id="{8932AD5E-F3E0-3E48-9F7D-091F693623BC}" type="slidenum">
              <a:rPr lang="en-US" smtClean="0"/>
              <a:t>4</a:t>
            </a:fld>
            <a:endParaRPr lang="en-US"/>
          </a:p>
        </p:txBody>
      </p:sp>
    </p:spTree>
    <p:extLst>
      <p:ext uri="{BB962C8B-B14F-4D97-AF65-F5344CB8AC3E}">
        <p14:creationId xmlns:p14="http://schemas.microsoft.com/office/powerpoint/2010/main" val="270490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Working with US researcher to build interactive uncertainty taxonomy, built on orders of uncertainty.</a:t>
            </a:r>
          </a:p>
          <a:p>
            <a:r>
              <a:rPr lang="en-US" dirty="0"/>
              <a:t>* 2 decades research of uncertainty classification routinely focuses on particular fields but doesn’t take a holistic view. Unethical... </a:t>
            </a:r>
          </a:p>
          <a:p>
            <a:r>
              <a:rPr lang="en-US" dirty="0"/>
              <a:t>1) A clinician uses model to decide what treatment to give to a cancer patient. What if uncertainty in data collection leads to undetected model bias?</a:t>
            </a:r>
          </a:p>
          <a:p>
            <a:r>
              <a:rPr lang="en-US" dirty="0"/>
              <a:t>2) Policymaker communicates results from a scientific study to the general public and they are well-informed and communicate well. May overlook public misunderstanding without good feedback.</a:t>
            </a:r>
          </a:p>
          <a:p>
            <a:endParaRPr lang="en-US" dirty="0"/>
          </a:p>
          <a:p>
            <a:r>
              <a:rPr lang="en-US" dirty="0"/>
              <a:t>* Many other examples of this. Which is why we must think about uncertainty at all stages in the modelling pipeline and not just our own.</a:t>
            </a:r>
          </a:p>
          <a:p>
            <a:r>
              <a:rPr lang="en-US" dirty="0"/>
              <a:t>* This leads to the final topic of </a:t>
            </a:r>
            <a:r>
              <a:rPr lang="en-US" dirty="0" err="1"/>
              <a:t>explainability</a:t>
            </a:r>
            <a:r>
              <a:rPr lang="en-US" dirty="0"/>
              <a:t> we’ll look at. Which is the Limits of AI.</a:t>
            </a:r>
          </a:p>
        </p:txBody>
      </p:sp>
      <p:sp>
        <p:nvSpPr>
          <p:cNvPr id="4" name="Slide Number Placeholder 3"/>
          <p:cNvSpPr>
            <a:spLocks noGrp="1"/>
          </p:cNvSpPr>
          <p:nvPr>
            <p:ph type="sldNum" sz="quarter" idx="5"/>
          </p:nvPr>
        </p:nvSpPr>
        <p:spPr/>
        <p:txBody>
          <a:bodyPr/>
          <a:lstStyle/>
          <a:p>
            <a:fld id="{8932AD5E-F3E0-3E48-9F7D-091F693623BC}" type="slidenum">
              <a:rPr lang="en-US" smtClean="0"/>
              <a:t>32</a:t>
            </a:fld>
            <a:endParaRPr lang="en-US"/>
          </a:p>
        </p:txBody>
      </p:sp>
    </p:spTree>
    <p:extLst>
      <p:ext uri="{BB962C8B-B14F-4D97-AF65-F5344CB8AC3E}">
        <p14:creationId xmlns:p14="http://schemas.microsoft.com/office/powerpoint/2010/main" val="3495099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Doesn’t matter how much uncertainty you capture/communicate or how explainable your model is, AI fundamentally limited.</a:t>
            </a:r>
          </a:p>
          <a:p>
            <a:pPr marL="171450" indent="-171450">
              <a:buFont typeface="Arial" panose="020B0604020202020204" pitchFamily="34" charset="0"/>
              <a:buChar char="•"/>
            </a:pPr>
            <a:r>
              <a:rPr lang="en-US" dirty="0"/>
              <a:t>Would you trust an algorithm to make life &amp; death decisions for your relatives? Do we trust a black-box neural net? Do we trust the people that created them? Predictions can be systematically racist/biased, or simply false.</a:t>
            </a:r>
          </a:p>
          <a:p>
            <a:pPr marL="171450" indent="-171450">
              <a:buFont typeface="Arial" panose="020B0604020202020204" pitchFamily="34" charset="0"/>
              <a:buChar char="•"/>
            </a:pPr>
            <a:r>
              <a:rPr lang="en-US" dirty="0"/>
              <a:t>These XKCD comics highlight very real and common issues: people use AI just because it sounds good or because it’s commercially/financially useful; people also use AI assuming it will ‘work’ even when the data is bad. These fundamental limitations cannot be ignored. To lead us into the discussion: when would you feel comfortable deploying AI?</a:t>
            </a:r>
          </a:p>
        </p:txBody>
      </p:sp>
      <p:sp>
        <p:nvSpPr>
          <p:cNvPr id="4" name="Slide Number Placeholder 3"/>
          <p:cNvSpPr>
            <a:spLocks noGrp="1"/>
          </p:cNvSpPr>
          <p:nvPr>
            <p:ph type="sldNum" sz="quarter" idx="5"/>
          </p:nvPr>
        </p:nvSpPr>
        <p:spPr/>
        <p:txBody>
          <a:bodyPr/>
          <a:lstStyle/>
          <a:p>
            <a:fld id="{8932AD5E-F3E0-3E48-9F7D-091F693623BC}" type="slidenum">
              <a:rPr lang="en-US" smtClean="0"/>
              <a:t>33</a:t>
            </a:fld>
            <a:endParaRPr lang="en-US"/>
          </a:p>
        </p:txBody>
      </p:sp>
    </p:spTree>
    <p:extLst>
      <p:ext uri="{BB962C8B-B14F-4D97-AF65-F5344CB8AC3E}">
        <p14:creationId xmlns:p14="http://schemas.microsoft.com/office/powerpoint/2010/main" val="3216945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sustainability, again overview to topic and then subtopics</a:t>
            </a:r>
          </a:p>
        </p:txBody>
      </p:sp>
      <p:sp>
        <p:nvSpPr>
          <p:cNvPr id="4" name="Slide Number Placeholder 3"/>
          <p:cNvSpPr>
            <a:spLocks noGrp="1"/>
          </p:cNvSpPr>
          <p:nvPr>
            <p:ph type="sldNum" sz="quarter" idx="5"/>
          </p:nvPr>
        </p:nvSpPr>
        <p:spPr/>
        <p:txBody>
          <a:bodyPr/>
          <a:lstStyle/>
          <a:p>
            <a:fld id="{8932AD5E-F3E0-3E48-9F7D-091F693623BC}" type="slidenum">
              <a:rPr lang="en-US" smtClean="0"/>
              <a:t>35</a:t>
            </a:fld>
            <a:endParaRPr lang="en-US"/>
          </a:p>
        </p:txBody>
      </p:sp>
    </p:spTree>
    <p:extLst>
      <p:ext uri="{BB962C8B-B14F-4D97-AF65-F5344CB8AC3E}">
        <p14:creationId xmlns:p14="http://schemas.microsoft.com/office/powerpoint/2010/main" val="2142154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Sustainability may cover a lot of areas but as we are focused on deployment primarily I’m going to talk about longevity of your code and research and ensuring your hard work isn’t wasted.</a:t>
            </a:r>
          </a:p>
        </p:txBody>
      </p:sp>
      <p:sp>
        <p:nvSpPr>
          <p:cNvPr id="4" name="Slide Number Placeholder 3"/>
          <p:cNvSpPr>
            <a:spLocks noGrp="1"/>
          </p:cNvSpPr>
          <p:nvPr>
            <p:ph type="sldNum" sz="quarter" idx="5"/>
          </p:nvPr>
        </p:nvSpPr>
        <p:spPr/>
        <p:txBody>
          <a:bodyPr/>
          <a:lstStyle/>
          <a:p>
            <a:fld id="{8932AD5E-F3E0-3E48-9F7D-091F693623BC}" type="slidenum">
              <a:rPr lang="en-US" smtClean="0"/>
              <a:t>36</a:t>
            </a:fld>
            <a:endParaRPr lang="en-US"/>
          </a:p>
        </p:txBody>
      </p:sp>
    </p:spTree>
    <p:extLst>
      <p:ext uri="{BB962C8B-B14F-4D97-AF65-F5344CB8AC3E}">
        <p14:creationId xmlns:p14="http://schemas.microsoft.com/office/powerpoint/2010/main" val="1372370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OS and why it matters. We’ll tackle the complex issue of licensing and then what it means to preserve your work.</a:t>
            </a:r>
          </a:p>
          <a:p>
            <a:r>
              <a:rPr lang="en-US" dirty="0"/>
              <a:t>* Then we’ll move on to how OS leads to community participations and how this can be leveraged for your own work.</a:t>
            </a:r>
          </a:p>
          <a:p>
            <a:r>
              <a:rPr lang="en-US" dirty="0"/>
              <a:t>* When open source does not mean open access &amp; what this means in practice.</a:t>
            </a:r>
          </a:p>
          <a:p>
            <a:r>
              <a:rPr lang="en-US" dirty="0"/>
              <a:t>* Finally we’ll touch briefly on environmental sustainability and what this may mean in practice.</a:t>
            </a:r>
          </a:p>
        </p:txBody>
      </p:sp>
      <p:sp>
        <p:nvSpPr>
          <p:cNvPr id="4" name="Slide Number Placeholder 3"/>
          <p:cNvSpPr>
            <a:spLocks noGrp="1"/>
          </p:cNvSpPr>
          <p:nvPr>
            <p:ph type="sldNum" sz="quarter" idx="5"/>
          </p:nvPr>
        </p:nvSpPr>
        <p:spPr/>
        <p:txBody>
          <a:bodyPr/>
          <a:lstStyle/>
          <a:p>
            <a:fld id="{8932AD5E-F3E0-3E48-9F7D-091F693623BC}" type="slidenum">
              <a:rPr lang="en-US" smtClean="0"/>
              <a:t>37</a:t>
            </a:fld>
            <a:endParaRPr lang="en-US"/>
          </a:p>
        </p:txBody>
      </p:sp>
    </p:spTree>
    <p:extLst>
      <p:ext uri="{BB962C8B-B14F-4D97-AF65-F5344CB8AC3E}">
        <p14:creationId xmlns:p14="http://schemas.microsoft.com/office/powerpoint/2010/main" val="1257832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Big movement towards OS, even in industry &amp; big pharma.</a:t>
            </a:r>
          </a:p>
          <a:p>
            <a:pPr marL="171450" indent="-171450">
              <a:buFont typeface="Arial" panose="020B0604020202020204" pitchFamily="34" charset="0"/>
              <a:buChar char="•"/>
            </a:pPr>
            <a:r>
              <a:rPr lang="en-US" dirty="0"/>
              <a:t>Important to be aware of complex licensing issues. My opinion is to use permissive (e.g. MIT, Apache, CC BY) licenses as these place no restrictions on future derivatives and won’t scare off other developers</a:t>
            </a:r>
          </a:p>
          <a:p>
            <a:pPr marL="171450" indent="-171450">
              <a:buFont typeface="Arial" panose="020B0604020202020204" pitchFamily="34" charset="0"/>
              <a:buChar char="•"/>
            </a:pPr>
            <a:r>
              <a:rPr lang="en-US" dirty="0"/>
              <a:t>Limitations of OS include poor code quality &amp; abandonware. Depending on software that doesn’t work or is unsustainable will affect your project. No good answer but to be aware. </a:t>
            </a:r>
          </a:p>
          <a:p>
            <a:pPr marL="171450" indent="-171450">
              <a:buFont typeface="Arial" panose="020B0604020202020204" pitchFamily="34" charset="0"/>
              <a:buChar char="•"/>
            </a:pPr>
            <a:r>
              <a:rPr lang="en-US" dirty="0"/>
              <a:t>OS allows your work to exist after you’ve moved onto other projects. Other people can contribute to your projects and hopefully make them even better.</a:t>
            </a:r>
          </a:p>
          <a:p>
            <a:pPr marL="171450" indent="-171450">
              <a:buFont typeface="Arial" panose="020B0604020202020204" pitchFamily="34" charset="0"/>
              <a:buChar char="•"/>
            </a:pPr>
            <a:r>
              <a:rPr lang="en-US" dirty="0"/>
              <a:t>Humbling to not work for yourself but for a community. I like thinking about how my code is currently preserved…</a:t>
            </a:r>
          </a:p>
        </p:txBody>
      </p:sp>
      <p:sp>
        <p:nvSpPr>
          <p:cNvPr id="4" name="Slide Number Placeholder 3"/>
          <p:cNvSpPr>
            <a:spLocks noGrp="1"/>
          </p:cNvSpPr>
          <p:nvPr>
            <p:ph type="sldNum" sz="quarter" idx="5"/>
          </p:nvPr>
        </p:nvSpPr>
        <p:spPr/>
        <p:txBody>
          <a:bodyPr/>
          <a:lstStyle/>
          <a:p>
            <a:fld id="{8932AD5E-F3E0-3E48-9F7D-091F693623BC}" type="slidenum">
              <a:rPr lang="en-US" smtClean="0"/>
              <a:t>38</a:t>
            </a:fld>
            <a:endParaRPr lang="en-US"/>
          </a:p>
        </p:txBody>
      </p:sp>
    </p:spTree>
    <p:extLst>
      <p:ext uri="{BB962C8B-B14F-4D97-AF65-F5344CB8AC3E}">
        <p14:creationId xmlns:p14="http://schemas.microsoft.com/office/powerpoint/2010/main" val="1622710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of the world in Norway, a snapshot of all public GH repos has been archived in a physical format that should last 1,000 years.</a:t>
            </a:r>
          </a:p>
          <a:p>
            <a:r>
              <a:rPr lang="en-US" dirty="0"/>
              <a:t>Just next to the the Global Seed Vault sits millions (billions?) of lines of open source code.</a:t>
            </a:r>
          </a:p>
          <a:p>
            <a:r>
              <a:rPr lang="en-US" dirty="0"/>
              <a:t>It’s pretty cool to think about!</a:t>
            </a:r>
          </a:p>
          <a:p>
            <a:r>
              <a:rPr lang="en-US" dirty="0"/>
              <a:t>My code does not exist alone but is part of a community…</a:t>
            </a:r>
          </a:p>
        </p:txBody>
      </p:sp>
      <p:sp>
        <p:nvSpPr>
          <p:cNvPr id="4" name="Slide Number Placeholder 3"/>
          <p:cNvSpPr>
            <a:spLocks noGrp="1"/>
          </p:cNvSpPr>
          <p:nvPr>
            <p:ph type="sldNum" sz="quarter" idx="5"/>
          </p:nvPr>
        </p:nvSpPr>
        <p:spPr/>
        <p:txBody>
          <a:bodyPr/>
          <a:lstStyle/>
          <a:p>
            <a:fld id="{8932AD5E-F3E0-3E48-9F7D-091F693623BC}" type="slidenum">
              <a:rPr lang="en-US" smtClean="0"/>
              <a:t>39</a:t>
            </a:fld>
            <a:endParaRPr lang="en-US"/>
          </a:p>
        </p:txBody>
      </p:sp>
    </p:spTree>
    <p:extLst>
      <p:ext uri="{BB962C8B-B14F-4D97-AF65-F5344CB8AC3E}">
        <p14:creationId xmlns:p14="http://schemas.microsoft.com/office/powerpoint/2010/main" val="956902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Community is real driver to OS. Few key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 What's useful to community? What's your place in it? What are your aims?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2) Problem (/benefit) of OS is technical brilliance valued less than community. Best package doesn't equal popularity.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 Remember what OS community likes/dislikes. Copyleft scares people as it limits their own outputs.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4) Great OS management software out there, use them. GitHub, SO, </a:t>
            </a:r>
            <a:r>
              <a:rPr lang="en-US" dirty="0" err="1"/>
              <a:t>Gitter</a:t>
            </a:r>
            <a:r>
              <a:rPr lang="en-US" dirty="0"/>
              <a:t>, Slack, </a:t>
            </a:r>
            <a:r>
              <a:rPr lang="en-US" dirty="0" err="1"/>
              <a:t>Mattermost</a:t>
            </a:r>
            <a:r>
              <a:rPr lang="en-US" dirty="0"/>
              <a:t>,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5) OS is free, most software voluntary. Don’t be bullied by users. Be clear what you can/’t do &amp; confident in asking users for PRs &amp; issues. Be open about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did not learn these rules early, which meant a lot of unpopular code! Don't care for PhD but think about what you value in software.</a:t>
            </a:r>
          </a:p>
          <a:p>
            <a:endParaRPr lang="en-US" dirty="0"/>
          </a:p>
        </p:txBody>
      </p:sp>
      <p:sp>
        <p:nvSpPr>
          <p:cNvPr id="4" name="Slide Number Placeholder 3"/>
          <p:cNvSpPr>
            <a:spLocks noGrp="1"/>
          </p:cNvSpPr>
          <p:nvPr>
            <p:ph type="sldNum" sz="quarter" idx="5"/>
          </p:nvPr>
        </p:nvSpPr>
        <p:spPr/>
        <p:txBody>
          <a:bodyPr/>
          <a:lstStyle/>
          <a:p>
            <a:fld id="{8932AD5E-F3E0-3E48-9F7D-091F693623BC}" type="slidenum">
              <a:rPr lang="en-US" smtClean="0"/>
              <a:t>40</a:t>
            </a:fld>
            <a:endParaRPr lang="en-US"/>
          </a:p>
        </p:txBody>
      </p:sp>
    </p:spTree>
    <p:extLst>
      <p:ext uri="{BB962C8B-B14F-4D97-AF65-F5344CB8AC3E}">
        <p14:creationId xmlns:p14="http://schemas.microsoft.com/office/powerpoint/2010/main" val="1836515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Big ethical issue. Just because your code is open source, that does not mean your research is open.</a:t>
            </a:r>
          </a:p>
          <a:p>
            <a:pPr marL="171450" indent="-171450">
              <a:buFont typeface="Arial" panose="020B0604020202020204" pitchFamily="34" charset="0"/>
              <a:buChar char="•"/>
            </a:pPr>
            <a:r>
              <a:rPr lang="en-US" dirty="0"/>
              <a:t>Imperial suffered in media because code so complex no-one else could run it. Poorly documented &amp; tested but ran fine. Issue was no-one had computational resources to run code and assumed incorrect. When people given access, verified results. That's not open.</a:t>
            </a:r>
          </a:p>
          <a:p>
            <a:pPr marL="171450" indent="-171450">
              <a:buFont typeface="Arial" panose="020B0604020202020204" pitchFamily="34" charset="0"/>
              <a:buChar char="•"/>
            </a:pPr>
            <a:r>
              <a:rPr lang="en-US" dirty="0"/>
              <a:t>Openness requires: OS, access to computational resources, documentation that can be understood without experts, and FAIR (findable, accessible, interoperable, </a:t>
            </a:r>
            <a:r>
              <a:rPr lang="en-US" dirty="0" err="1"/>
              <a:t>resusable</a:t>
            </a:r>
            <a:r>
              <a:rPr lang="en-US" dirty="0"/>
              <a:t>) data.</a:t>
            </a:r>
          </a:p>
          <a:p>
            <a:pPr marL="171450" indent="-171450">
              <a:buFont typeface="Arial" panose="020B0604020202020204" pitchFamily="34" charset="0"/>
              <a:buChar char="•"/>
            </a:pPr>
            <a:r>
              <a:rPr lang="en-US" dirty="0"/>
              <a:t>Today discussed research, code writing, deployment. Expense of maintaining code. Not good! </a:t>
            </a:r>
            <a:r>
              <a:rPr lang="en-US" dirty="0" err="1"/>
              <a:t>Maintanence</a:t>
            </a:r>
            <a:r>
              <a:rPr lang="en-US" dirty="0"/>
              <a:t> is a FT job, but often done PT. Core part of sustainability. Bug fixing, model updating, or just updating dependencies. Cannot be forgotten.</a:t>
            </a:r>
          </a:p>
        </p:txBody>
      </p:sp>
      <p:sp>
        <p:nvSpPr>
          <p:cNvPr id="4" name="Slide Number Placeholder 3"/>
          <p:cNvSpPr>
            <a:spLocks noGrp="1"/>
          </p:cNvSpPr>
          <p:nvPr>
            <p:ph type="sldNum" sz="quarter" idx="5"/>
          </p:nvPr>
        </p:nvSpPr>
        <p:spPr/>
        <p:txBody>
          <a:bodyPr/>
          <a:lstStyle/>
          <a:p>
            <a:fld id="{8932AD5E-F3E0-3E48-9F7D-091F693623BC}" type="slidenum">
              <a:rPr lang="en-US" smtClean="0"/>
              <a:t>41</a:t>
            </a:fld>
            <a:endParaRPr lang="en-US"/>
          </a:p>
        </p:txBody>
      </p:sp>
    </p:spTree>
    <p:extLst>
      <p:ext uri="{BB962C8B-B14F-4D97-AF65-F5344CB8AC3E}">
        <p14:creationId xmlns:p14="http://schemas.microsoft.com/office/powerpoint/2010/main" val="3080016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 briefly with the environment. I will not provide detail here as more qualified people already taking about this</a:t>
            </a:r>
          </a:p>
          <a:p>
            <a:pPr marL="171450" indent="-171450">
              <a:buFont typeface="Arial" panose="020B0604020202020204" pitchFamily="34" charset="0"/>
              <a:buChar char="•"/>
            </a:pPr>
            <a:r>
              <a:rPr lang="en-US" dirty="0"/>
              <a:t>Picture left: One claim said GPT-3 training CO2e was equal to 5 American cars, another said 3 flights from San </a:t>
            </a:r>
            <a:r>
              <a:rPr lang="en-US" dirty="0" err="1"/>
              <a:t>Fransisco</a:t>
            </a:r>
            <a:r>
              <a:rPr lang="en-US" dirty="0"/>
              <a:t> to NYC</a:t>
            </a:r>
          </a:p>
          <a:p>
            <a:pPr marL="171450" indent="-171450">
              <a:buFont typeface="Arial" panose="020B0604020202020204" pitchFamily="34" charset="0"/>
              <a:buChar char="•"/>
            </a:pPr>
            <a:r>
              <a:rPr lang="en-US" dirty="0"/>
              <a:t>Note: CO2e affects funders via funded research. Identifying and acknowledging this provides a good competitive edge, same is true in industry</a:t>
            </a:r>
          </a:p>
          <a:p>
            <a:pPr marL="171450" indent="-171450">
              <a:buFont typeface="Arial" panose="020B0604020202020204" pitchFamily="34" charset="0"/>
              <a:buChar char="•"/>
            </a:pPr>
            <a:r>
              <a:rPr lang="en-US" dirty="0"/>
              <a:t>At </a:t>
            </a:r>
            <a:r>
              <a:rPr lang="en-US" dirty="0" err="1"/>
              <a:t>Wellcome</a:t>
            </a:r>
            <a:r>
              <a:rPr lang="en-US" dirty="0"/>
              <a:t> we are currently funding a large project to understand how to measure CO2e (carbon </a:t>
            </a:r>
            <a:r>
              <a:rPr lang="en-US" dirty="0" err="1"/>
              <a:t>equiv</a:t>
            </a:r>
            <a:r>
              <a:rPr lang="en-US" dirty="0"/>
              <a:t>) from AI, what barriers exist, and how to action our findings</a:t>
            </a:r>
          </a:p>
        </p:txBody>
      </p:sp>
      <p:sp>
        <p:nvSpPr>
          <p:cNvPr id="4" name="Slide Number Placeholder 3"/>
          <p:cNvSpPr>
            <a:spLocks noGrp="1"/>
          </p:cNvSpPr>
          <p:nvPr>
            <p:ph type="sldNum" sz="quarter" idx="5"/>
          </p:nvPr>
        </p:nvSpPr>
        <p:spPr/>
        <p:txBody>
          <a:bodyPr/>
          <a:lstStyle/>
          <a:p>
            <a:fld id="{8932AD5E-F3E0-3E48-9F7D-091F693623BC}" type="slidenum">
              <a:rPr lang="en-US" smtClean="0"/>
              <a:t>42</a:t>
            </a:fld>
            <a:endParaRPr lang="en-US"/>
          </a:p>
        </p:txBody>
      </p:sp>
    </p:spTree>
    <p:extLst>
      <p:ext uri="{BB962C8B-B14F-4D97-AF65-F5344CB8AC3E}">
        <p14:creationId xmlns:p14="http://schemas.microsoft.com/office/powerpoint/2010/main" val="968065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will ask, and try to answer, the following Qs: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Is the model fit for purpose and applicable in the real-world?</a:t>
            </a:r>
          </a:p>
          <a:p>
            <a:r>
              <a:rPr lang="en-US" dirty="0"/>
              <a:t>2. Is the model explainable?</a:t>
            </a:r>
          </a:p>
          <a:p>
            <a:r>
              <a:rPr lang="en-US" dirty="0"/>
              <a:t>3. Is the model sustainable? Can it be re-purposed and reused again and again?</a:t>
            </a:r>
          </a:p>
          <a:p>
            <a:endParaRPr lang="en-US" dirty="0"/>
          </a:p>
          <a:p>
            <a:r>
              <a:rPr lang="en-US" dirty="0"/>
              <a:t>* Hopefully you will see how this model fits a real-world pipeline: first we consider the required applications and </a:t>
            </a:r>
            <a:r>
              <a:rPr lang="en-US" dirty="0" err="1"/>
              <a:t>utilise</a:t>
            </a:r>
            <a:r>
              <a:rPr lang="en-US" dirty="0"/>
              <a:t> theory, then we train our model and consider if it's ready for deployment by: </a:t>
            </a:r>
            <a:r>
              <a:rPr lang="en-US" dirty="0" err="1"/>
              <a:t>i</a:t>
            </a:r>
            <a:r>
              <a:rPr lang="en-US" dirty="0"/>
              <a:t>) validating the model and explaining how it works;  then ii) considering if it is sustainable and useful in the long-term.</a:t>
            </a:r>
          </a:p>
        </p:txBody>
      </p:sp>
      <p:sp>
        <p:nvSpPr>
          <p:cNvPr id="4" name="Slide Number Placeholder 3"/>
          <p:cNvSpPr>
            <a:spLocks noGrp="1"/>
          </p:cNvSpPr>
          <p:nvPr>
            <p:ph type="sldNum" sz="quarter" idx="5"/>
          </p:nvPr>
        </p:nvSpPr>
        <p:spPr/>
        <p:txBody>
          <a:bodyPr/>
          <a:lstStyle/>
          <a:p>
            <a:fld id="{8932AD5E-F3E0-3E48-9F7D-091F693623BC}" type="slidenum">
              <a:rPr lang="en-US" smtClean="0"/>
              <a:t>5</a:t>
            </a:fld>
            <a:endParaRPr lang="en-US"/>
          </a:p>
        </p:txBody>
      </p:sp>
    </p:spTree>
    <p:extLst>
      <p:ext uri="{BB962C8B-B14F-4D97-AF65-F5344CB8AC3E}">
        <p14:creationId xmlns:p14="http://schemas.microsoft.com/office/powerpoint/2010/main" val="4242518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touch!</a:t>
            </a:r>
          </a:p>
        </p:txBody>
      </p:sp>
      <p:sp>
        <p:nvSpPr>
          <p:cNvPr id="4" name="Slide Number Placeholder 3"/>
          <p:cNvSpPr>
            <a:spLocks noGrp="1"/>
          </p:cNvSpPr>
          <p:nvPr>
            <p:ph type="sldNum" sz="quarter" idx="5"/>
          </p:nvPr>
        </p:nvSpPr>
        <p:spPr/>
        <p:txBody>
          <a:bodyPr/>
          <a:lstStyle/>
          <a:p>
            <a:fld id="{8932AD5E-F3E0-3E48-9F7D-091F693623BC}" type="slidenum">
              <a:rPr lang="en-US" smtClean="0"/>
              <a:t>44</a:t>
            </a:fld>
            <a:endParaRPr lang="en-US"/>
          </a:p>
        </p:txBody>
      </p:sp>
    </p:spTree>
    <p:extLst>
      <p:ext uri="{BB962C8B-B14F-4D97-AF65-F5344CB8AC3E}">
        <p14:creationId xmlns:p14="http://schemas.microsoft.com/office/powerpoint/2010/main" val="349151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what do we mean by Ethical AI?</a:t>
            </a:r>
          </a:p>
          <a:p>
            <a:pPr marL="171450" indent="-171450">
              <a:buFont typeface="Arial" panose="020B0604020202020204" pitchFamily="34" charset="0"/>
              <a:buChar char="•"/>
            </a:pPr>
            <a:r>
              <a:rPr lang="en-US" dirty="0"/>
              <a:t>Broad field covering all decisions made in building, deploying, and sustaining AI</a:t>
            </a:r>
          </a:p>
          <a:p>
            <a:pPr marL="171450" indent="-171450">
              <a:buFont typeface="Arial" panose="020B0604020202020204" pitchFamily="34" charset="0"/>
              <a:buChar char="•"/>
            </a:pPr>
            <a:r>
              <a:rPr lang="en-US" dirty="0"/>
              <a:t>In this talk we are primarily concerned with the deployment of AI and the </a:t>
            </a:r>
            <a:r>
              <a:rPr lang="en-US" dirty="0" err="1"/>
              <a:t>generalisation</a:t>
            </a:r>
            <a:r>
              <a:rPr lang="en-US" dirty="0"/>
              <a:t> to new data.</a:t>
            </a:r>
          </a:p>
          <a:p>
            <a:pPr marL="171450" indent="-171450">
              <a:buFont typeface="Arial" panose="020B0604020202020204" pitchFamily="34" charset="0"/>
              <a:buChar char="•"/>
            </a:pPr>
            <a:r>
              <a:rPr lang="en-US" dirty="0"/>
              <a:t>We will tackle the question: when is it ethical to </a:t>
            </a:r>
            <a:r>
              <a:rPr lang="en-US" dirty="0" err="1"/>
              <a:t>utilise</a:t>
            </a:r>
            <a:r>
              <a:rPr lang="en-US" dirty="0"/>
              <a:t> ML to make decisions in public health?</a:t>
            </a:r>
          </a:p>
          <a:p>
            <a:pPr marL="171450" indent="-171450">
              <a:buFont typeface="Arial" panose="020B0604020202020204" pitchFamily="34" charset="0"/>
              <a:buChar char="•"/>
            </a:pPr>
            <a:r>
              <a:rPr lang="en-US" dirty="0"/>
              <a:t>Or the question I'll keep coming back to: would you trust decisions made for you or a relative based on a model?</a:t>
            </a:r>
          </a:p>
        </p:txBody>
      </p:sp>
      <p:sp>
        <p:nvSpPr>
          <p:cNvPr id="4" name="Slide Number Placeholder 3"/>
          <p:cNvSpPr>
            <a:spLocks noGrp="1"/>
          </p:cNvSpPr>
          <p:nvPr>
            <p:ph type="sldNum" sz="quarter" idx="5"/>
          </p:nvPr>
        </p:nvSpPr>
        <p:spPr/>
        <p:txBody>
          <a:bodyPr/>
          <a:lstStyle/>
          <a:p>
            <a:fld id="{8932AD5E-F3E0-3E48-9F7D-091F693623BC}" type="slidenum">
              <a:rPr lang="en-US" smtClean="0"/>
              <a:t>6</a:t>
            </a:fld>
            <a:endParaRPr lang="en-US"/>
          </a:p>
        </p:txBody>
      </p:sp>
    </p:spTree>
    <p:extLst>
      <p:ext uri="{BB962C8B-B14F-4D97-AF65-F5344CB8AC3E}">
        <p14:creationId xmlns:p14="http://schemas.microsoft.com/office/powerpoint/2010/main" val="2838774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get into the talk!</a:t>
            </a:r>
          </a:p>
          <a:p>
            <a:pPr marL="171450" indent="-171450">
              <a:buFont typeface="Arial" panose="020B0604020202020204" pitchFamily="34" charset="0"/>
              <a:buChar char="•"/>
            </a:pPr>
            <a:r>
              <a:rPr lang="en-US" dirty="0"/>
              <a:t>First covering applications: where might ML be deployed and how?</a:t>
            </a:r>
          </a:p>
          <a:p>
            <a:pPr marL="171450" indent="-171450">
              <a:buFont typeface="Arial" panose="020B0604020202020204" pitchFamily="34" charset="0"/>
              <a:buChar char="•"/>
            </a:pPr>
            <a:r>
              <a:rPr lang="en-US" dirty="0"/>
              <a:t>Then </a:t>
            </a:r>
            <a:r>
              <a:rPr lang="en-US" dirty="0" err="1"/>
              <a:t>Explainability</a:t>
            </a:r>
            <a:r>
              <a:rPr lang="en-US" dirty="0"/>
              <a:t>: can we explain what a model is doing and how?</a:t>
            </a:r>
          </a:p>
          <a:p>
            <a:pPr marL="171450" indent="-171450">
              <a:buFont typeface="Arial" panose="020B0604020202020204" pitchFamily="34" charset="0"/>
              <a:buChar char="•"/>
            </a:pPr>
            <a:r>
              <a:rPr lang="en-US" dirty="0"/>
              <a:t>Then Sustainability: can we ensure the model is sustainable?</a:t>
            </a:r>
          </a:p>
          <a:p>
            <a:pPr marL="171450" indent="-171450">
              <a:buFont typeface="Arial" panose="020B0604020202020204" pitchFamily="34" charset="0"/>
              <a:buChar char="•"/>
            </a:pPr>
            <a:r>
              <a:rPr lang="en-US" dirty="0"/>
              <a:t>Each asks an ethical Q that we will try and answer.</a:t>
            </a:r>
          </a:p>
        </p:txBody>
      </p:sp>
      <p:sp>
        <p:nvSpPr>
          <p:cNvPr id="4" name="Slide Number Placeholder 3"/>
          <p:cNvSpPr>
            <a:spLocks noGrp="1"/>
          </p:cNvSpPr>
          <p:nvPr>
            <p:ph type="sldNum" sz="quarter" idx="5"/>
          </p:nvPr>
        </p:nvSpPr>
        <p:spPr/>
        <p:txBody>
          <a:bodyPr/>
          <a:lstStyle/>
          <a:p>
            <a:fld id="{8932AD5E-F3E0-3E48-9F7D-091F693623BC}" type="slidenum">
              <a:rPr lang="en-US" smtClean="0"/>
              <a:t>7</a:t>
            </a:fld>
            <a:endParaRPr lang="en-US"/>
          </a:p>
        </p:txBody>
      </p:sp>
    </p:spTree>
    <p:extLst>
      <p:ext uri="{BB962C8B-B14F-4D97-AF65-F5344CB8AC3E}">
        <p14:creationId xmlns:p14="http://schemas.microsoft.com/office/powerpoint/2010/main" val="64141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with applications. </a:t>
            </a:r>
          </a:p>
          <a:p>
            <a:r>
              <a:rPr lang="en-US" dirty="0"/>
              <a:t>These are the topics we'll be covering.</a:t>
            </a:r>
          </a:p>
          <a:p>
            <a:r>
              <a:rPr lang="en-US" dirty="0"/>
              <a:t>I’ll give a quick overview to what I mean by Applications and then I’ll give an overview to each topic.</a:t>
            </a:r>
          </a:p>
        </p:txBody>
      </p:sp>
      <p:sp>
        <p:nvSpPr>
          <p:cNvPr id="4" name="Slide Number Placeholder 3"/>
          <p:cNvSpPr>
            <a:spLocks noGrp="1"/>
          </p:cNvSpPr>
          <p:nvPr>
            <p:ph type="sldNum" sz="quarter" idx="5"/>
          </p:nvPr>
        </p:nvSpPr>
        <p:spPr/>
        <p:txBody>
          <a:bodyPr/>
          <a:lstStyle/>
          <a:p>
            <a:fld id="{8932AD5E-F3E0-3E48-9F7D-091F693623BC}" type="slidenum">
              <a:rPr lang="en-US" smtClean="0"/>
              <a:t>8</a:t>
            </a:fld>
            <a:endParaRPr lang="en-US"/>
          </a:p>
        </p:txBody>
      </p:sp>
    </p:spTree>
    <p:extLst>
      <p:ext uri="{BB962C8B-B14F-4D97-AF65-F5344CB8AC3E}">
        <p14:creationId xmlns:p14="http://schemas.microsoft.com/office/powerpoint/2010/main" val="309465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PH decisions, many areas to consider. Today focus on individual healthcare, risk prediction models, and mathematical models. I'll use my experience in C19 for examples so here's background</a:t>
            </a:r>
          </a:p>
          <a:p>
            <a:pPr marL="171450" indent="-171450">
              <a:buFont typeface="Arial" panose="020B0604020202020204" pitchFamily="34" charset="0"/>
              <a:buChar char="•"/>
            </a:pPr>
            <a:r>
              <a:rPr lang="en-US" dirty="0"/>
              <a:t>This image shows a fig from a retrospective study to understand if our C19 modelling was useful for UK gov. Later we’ll come back to how to interpret this graph. </a:t>
            </a:r>
          </a:p>
          <a:p>
            <a:pPr marL="171450" indent="-171450">
              <a:buFont typeface="Arial" panose="020B0604020202020204" pitchFamily="34" charset="0"/>
              <a:buChar char="•"/>
            </a:pPr>
            <a:r>
              <a:rPr lang="en-US" dirty="0"/>
              <a:t>3 UK lockdowns. March 2020, Nov 2020, Jan 2021. We modelled when and how to lift each stage of the 3rd lockdown to create a ‘roadmap’ out of lockdown.</a:t>
            </a:r>
          </a:p>
          <a:p>
            <a:pPr marL="171450" indent="-171450">
              <a:buFont typeface="Arial" panose="020B0604020202020204" pitchFamily="34" charset="0"/>
              <a:buChar char="•"/>
            </a:pPr>
            <a:r>
              <a:rPr lang="en-US" dirty="0"/>
              <a:t>Context: </a:t>
            </a:r>
            <a:r>
              <a:rPr lang="en-US" dirty="0" err="1"/>
              <a:t>Eng</a:t>
            </a:r>
            <a:r>
              <a:rPr lang="en-US" dirty="0"/>
              <a:t> had 18.8M cases &amp; 178K deaths. Ger had 26.5M cases and 139K deaths.</a:t>
            </a:r>
          </a:p>
        </p:txBody>
      </p:sp>
      <p:sp>
        <p:nvSpPr>
          <p:cNvPr id="4" name="Slide Number Placeholder 3"/>
          <p:cNvSpPr>
            <a:spLocks noGrp="1"/>
          </p:cNvSpPr>
          <p:nvPr>
            <p:ph type="sldNum" sz="quarter" idx="5"/>
          </p:nvPr>
        </p:nvSpPr>
        <p:spPr/>
        <p:txBody>
          <a:bodyPr/>
          <a:lstStyle/>
          <a:p>
            <a:fld id="{8932AD5E-F3E0-3E48-9F7D-091F693623BC}" type="slidenum">
              <a:rPr lang="en-US" smtClean="0"/>
              <a:t>9</a:t>
            </a:fld>
            <a:endParaRPr lang="en-US"/>
          </a:p>
        </p:txBody>
      </p:sp>
    </p:spTree>
    <p:extLst>
      <p:ext uri="{BB962C8B-B14F-4D97-AF65-F5344CB8AC3E}">
        <p14:creationId xmlns:p14="http://schemas.microsoft.com/office/powerpoint/2010/main" val="1839626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Despite this section being about Application, we will start with Theory &amp; why we need both.</a:t>
            </a:r>
          </a:p>
          <a:p>
            <a:pPr marL="171450" indent="-171450">
              <a:buFont typeface="Arial" panose="020B0604020202020204" pitchFamily="34" charset="0"/>
              <a:buChar char="•"/>
            </a:pPr>
            <a:r>
              <a:rPr lang="en-US" dirty="0"/>
              <a:t>Then we will discuss the bridge between theory and application in context of policy and PH decisions.</a:t>
            </a:r>
          </a:p>
          <a:p>
            <a:pPr marL="171450" indent="-171450">
              <a:buFont typeface="Arial" panose="020B0604020202020204" pitchFamily="34" charset="0"/>
              <a:buChar char="•"/>
            </a:pPr>
            <a:r>
              <a:rPr lang="en-US" dirty="0"/>
              <a:t>In the context of healthcare decision making we will consider key ethical considerations</a:t>
            </a:r>
          </a:p>
          <a:p>
            <a:pPr marL="171450" indent="-171450">
              <a:buFont typeface="Arial" panose="020B0604020202020204" pitchFamily="34" charset="0"/>
              <a:buChar char="•"/>
            </a:pPr>
            <a:r>
              <a:rPr lang="en-US" dirty="0"/>
              <a:t>Then put together ethical considerations with need for interest in theory &amp; application to discuss survival</a:t>
            </a:r>
          </a:p>
          <a:p>
            <a:pPr marL="171450" indent="-171450">
              <a:buFont typeface="Arial" panose="020B0604020202020204" pitchFamily="34" charset="0"/>
              <a:buChar char="•"/>
            </a:pPr>
            <a:r>
              <a:rPr lang="en-US" dirty="0"/>
              <a:t>Finally I will show you how funders are interested in funding theory in order to boost application</a:t>
            </a:r>
          </a:p>
        </p:txBody>
      </p:sp>
      <p:sp>
        <p:nvSpPr>
          <p:cNvPr id="4" name="Slide Number Placeholder 3"/>
          <p:cNvSpPr>
            <a:spLocks noGrp="1"/>
          </p:cNvSpPr>
          <p:nvPr>
            <p:ph type="sldNum" sz="quarter" idx="5"/>
          </p:nvPr>
        </p:nvSpPr>
        <p:spPr/>
        <p:txBody>
          <a:bodyPr/>
          <a:lstStyle/>
          <a:p>
            <a:fld id="{8932AD5E-F3E0-3E48-9F7D-091F693623BC}" type="slidenum">
              <a:rPr lang="en-US" smtClean="0"/>
              <a:t>10</a:t>
            </a:fld>
            <a:endParaRPr lang="en-US"/>
          </a:p>
        </p:txBody>
      </p:sp>
    </p:spTree>
    <p:extLst>
      <p:ext uri="{BB962C8B-B14F-4D97-AF65-F5344CB8AC3E}">
        <p14:creationId xmlns:p14="http://schemas.microsoft.com/office/powerpoint/2010/main" val="2557415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9904251-D5CF-6E4D-BB4D-6D079A2D22C0}" type="datetimeFigureOut">
              <a:rPr lang="en-US" smtClean="0"/>
              <a:t>6/20/22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74BB2AC-BA4B-2E44-8E4F-B2D61422069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1979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904251-D5CF-6E4D-BB4D-6D079A2D22C0}"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BB2AC-BA4B-2E44-8E4F-B2D61422069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5021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904251-D5CF-6E4D-BB4D-6D079A2D22C0}"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BB2AC-BA4B-2E44-8E4F-B2D61422069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3533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904251-D5CF-6E4D-BB4D-6D079A2D22C0}"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BB2AC-BA4B-2E44-8E4F-B2D614220699}" type="slidenum">
              <a:rPr lang="en-US" smtClean="0"/>
              <a:t>‹#›</a:t>
            </a:fld>
            <a:endParaRPr lang="en-US"/>
          </a:p>
        </p:txBody>
      </p:sp>
    </p:spTree>
    <p:extLst>
      <p:ext uri="{BB962C8B-B14F-4D97-AF65-F5344CB8AC3E}">
        <p14:creationId xmlns:p14="http://schemas.microsoft.com/office/powerpoint/2010/main" val="1729172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904251-D5CF-6E4D-BB4D-6D079A2D22C0}"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BB2AC-BA4B-2E44-8E4F-B2D61422069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4137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9904251-D5CF-6E4D-BB4D-6D079A2D22C0}"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BB2AC-BA4B-2E44-8E4F-B2D61422069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1571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9904251-D5CF-6E4D-BB4D-6D079A2D22C0}" type="datetimeFigureOut">
              <a:rPr lang="en-US" smtClean="0"/>
              <a:t>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BB2AC-BA4B-2E44-8E4F-B2D61422069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235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9904251-D5CF-6E4D-BB4D-6D079A2D22C0}" type="datetimeFigureOut">
              <a:rPr lang="en-US" smtClean="0"/>
              <a:t>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4BB2AC-BA4B-2E44-8E4F-B2D61422069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5493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9904251-D5CF-6E4D-BB4D-6D079A2D22C0}" type="datetimeFigureOut">
              <a:rPr lang="en-US" smtClean="0"/>
              <a:t>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4BB2AC-BA4B-2E44-8E4F-B2D61422069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3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04251-D5CF-6E4D-BB4D-6D079A2D22C0}" type="datetimeFigureOut">
              <a:rPr lang="en-US" smtClean="0"/>
              <a:t>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4BB2AC-BA4B-2E44-8E4F-B2D614220699}" type="slidenum">
              <a:rPr lang="en-US" smtClean="0"/>
              <a:t>‹#›</a:t>
            </a:fld>
            <a:endParaRPr lang="en-US"/>
          </a:p>
        </p:txBody>
      </p:sp>
    </p:spTree>
    <p:extLst>
      <p:ext uri="{BB962C8B-B14F-4D97-AF65-F5344CB8AC3E}">
        <p14:creationId xmlns:p14="http://schemas.microsoft.com/office/powerpoint/2010/main" val="2165564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9904251-D5CF-6E4D-BB4D-6D079A2D22C0}" type="datetimeFigureOut">
              <a:rPr lang="en-US" smtClean="0"/>
              <a:t>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BB2AC-BA4B-2E44-8E4F-B2D61422069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0899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9904251-D5CF-6E4D-BB4D-6D079A2D22C0}" type="datetimeFigureOut">
              <a:rPr lang="en-US" smtClean="0"/>
              <a:t>6/20/22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74BB2AC-BA4B-2E44-8E4F-B2D61422069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286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9904251-D5CF-6E4D-BB4D-6D079A2D22C0}" type="datetimeFigureOut">
              <a:rPr lang="en-US" smtClean="0"/>
              <a:t>6/20/22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74BB2AC-BA4B-2E44-8E4F-B2D61422069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740454"/>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hyperlink" Target="https://creativecommons.org/licenses/by/3.0/" TargetMode="External"/><Relationship Id="rId4" Type="http://schemas.openxmlformats.org/officeDocument/2006/relationships/hyperlink" Target="https://www.flickr.com/photos/crypticon/4872495225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1.jpg"/><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39.png"/><Relationship Id="rId1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10.xml"/><Relationship Id="rId11"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1.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17/06/relationships/model3d" Target="../media/model3d1.glb"/><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hyperlink" Target="http://www.viaggi-usa.it/new-york-san-francisco/" TargetMode="External"/><Relationship Id="rId5" Type="http://schemas.openxmlformats.org/officeDocument/2006/relationships/image" Target="../media/image61.jpg"/><Relationship Id="rId4" Type="http://schemas.openxmlformats.org/officeDocument/2006/relationships/hyperlink" Target="https://www.pexels.com/photo/photo-of-five-cars-parked-128056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s://www.researchgate.net/profile/Raphael-Sonabend" TargetMode="External"/><Relationship Id="rId3" Type="http://schemas.openxmlformats.org/officeDocument/2006/relationships/hyperlink" Target="mailto:raphaelsonabend@gmail.com" TargetMode="External"/><Relationship Id="rId7" Type="http://schemas.openxmlformats.org/officeDocument/2006/relationships/hyperlink" Target="https://www.linkedin.com/in/raphael-sonabend/"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s://medium.com/@raphael_s" TargetMode="External"/><Relationship Id="rId5" Type="http://schemas.openxmlformats.org/officeDocument/2006/relationships/hyperlink" Target="https://github.com/RaphaelS1" TargetMode="External"/><Relationship Id="rId10" Type="http://schemas.openxmlformats.org/officeDocument/2006/relationships/hyperlink" Target="https://sebastian.vollmer.ms/jobs/" TargetMode="External"/><Relationship Id="rId4" Type="http://schemas.openxmlformats.org/officeDocument/2006/relationships/hyperlink" Target="https://twitter.com/RaphaelS101" TargetMode="External"/><Relationship Id="rId9" Type="http://schemas.openxmlformats.org/officeDocument/2006/relationships/hyperlink" Target="https://www.raphaelsonabend.co.uk/"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5.png"/><Relationship Id="rId7"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26.png"/><Relationship Id="rId5" Type="http://schemas.openxmlformats.org/officeDocument/2006/relationships/image" Target="../media/image230.png"/><Relationship Id="rId10" Type="http://schemas.openxmlformats.org/officeDocument/2006/relationships/slide" Target="slide35.xml"/><Relationship Id="rId4" Type="http://schemas.openxmlformats.org/officeDocument/2006/relationships/slide" Target="slide20.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BF40-866A-D108-2959-B36F3286FB6A}"/>
              </a:ext>
            </a:extLst>
          </p:cNvPr>
          <p:cNvSpPr>
            <a:spLocks noGrp="1"/>
          </p:cNvSpPr>
          <p:nvPr>
            <p:ph type="ctrTitle"/>
          </p:nvPr>
        </p:nvSpPr>
        <p:spPr>
          <a:xfrm>
            <a:off x="2333297" y="1038028"/>
            <a:ext cx="8637073" cy="2509213"/>
          </a:xfrm>
        </p:spPr>
        <p:txBody>
          <a:bodyPr>
            <a:normAutofit/>
          </a:bodyPr>
          <a:lstStyle/>
          <a:p>
            <a:r>
              <a:rPr lang="en-US" sz="3600" b="1" cap="none" dirty="0">
                <a:latin typeface="Helvetica Neue Thin" panose="020B0403020202020204" pitchFamily="34" charset="0"/>
                <a:ea typeface="Helvetica Neue Thin" panose="020B0403020202020204" pitchFamily="34" charset="0"/>
              </a:rPr>
              <a:t>Ethical considerations in AI and mathematical modelling for public health decision making </a:t>
            </a:r>
            <a:endParaRPr lang="en-US" sz="3600" b="1" cap="none" dirty="0">
              <a:latin typeface="HELVETICA NEUE THIN" panose="020B0403020202020204" pitchFamily="34" charset="0"/>
              <a:ea typeface="HELVETICA NEUE THIN" panose="020B0403020202020204" pitchFamily="34" charset="0"/>
            </a:endParaRPr>
          </a:p>
        </p:txBody>
      </p:sp>
      <p:sp>
        <p:nvSpPr>
          <p:cNvPr id="3" name="Subtitle 2">
            <a:extLst>
              <a:ext uri="{FF2B5EF4-FFF2-40B4-BE49-F238E27FC236}">
                <a16:creationId xmlns:a16="http://schemas.microsoft.com/office/drawing/2014/main" id="{F6BF286D-21CB-908A-15F9-36C727C962C7}"/>
              </a:ext>
            </a:extLst>
          </p:cNvPr>
          <p:cNvSpPr>
            <a:spLocks noGrp="1"/>
          </p:cNvSpPr>
          <p:nvPr>
            <p:ph type="subTitle" idx="1"/>
          </p:nvPr>
        </p:nvSpPr>
        <p:spPr/>
        <p:txBody>
          <a:bodyPr/>
          <a:lstStyle/>
          <a:p>
            <a:r>
              <a:rPr lang="en-US" dirty="0"/>
              <a:t>Raphael </a:t>
            </a:r>
            <a:r>
              <a:rPr lang="en-US" dirty="0" err="1"/>
              <a:t>sonabend</a:t>
            </a:r>
            <a:endParaRPr lang="en-US"/>
          </a:p>
        </p:txBody>
      </p:sp>
      <p:sp>
        <p:nvSpPr>
          <p:cNvPr id="4" name="Subtitle 2">
            <a:extLst>
              <a:ext uri="{FF2B5EF4-FFF2-40B4-BE49-F238E27FC236}">
                <a16:creationId xmlns:a16="http://schemas.microsoft.com/office/drawing/2014/main" id="{5C602C1D-4504-3986-E5DF-517A2D76F554}"/>
              </a:ext>
            </a:extLst>
          </p:cNvPr>
          <p:cNvSpPr txBox="1">
            <a:spLocks/>
          </p:cNvSpPr>
          <p:nvPr/>
        </p:nvSpPr>
        <p:spPr>
          <a:xfrm>
            <a:off x="1" y="1"/>
            <a:ext cx="853440" cy="32918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pPr algn="l"/>
            <a:r>
              <a:rPr lang="en-US" sz="1200" u="sng" dirty="0">
                <a:solidFill>
                  <a:schemeClr val="accent6"/>
                </a:solidFill>
              </a:rPr>
              <a:t>Cc by 4.0</a:t>
            </a:r>
          </a:p>
        </p:txBody>
      </p:sp>
    </p:spTree>
    <p:extLst>
      <p:ext uri="{BB962C8B-B14F-4D97-AF65-F5344CB8AC3E}">
        <p14:creationId xmlns:p14="http://schemas.microsoft.com/office/powerpoint/2010/main" val="2571016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190B937-FB79-07C4-7F66-3E7277BCB16A}"/>
              </a:ext>
            </a:extLst>
          </p:cNvPr>
          <p:cNvGrpSpPr/>
          <p:nvPr/>
        </p:nvGrpSpPr>
        <p:grpSpPr>
          <a:xfrm>
            <a:off x="22770" y="1801676"/>
            <a:ext cx="12146459" cy="2516646"/>
            <a:chOff x="22770" y="1801676"/>
            <a:chExt cx="12146459" cy="2516646"/>
          </a:xfrm>
        </p:grpSpPr>
        <p:sp>
          <p:nvSpPr>
            <p:cNvPr id="38" name="Freeform 37">
              <a:extLst>
                <a:ext uri="{FF2B5EF4-FFF2-40B4-BE49-F238E27FC236}">
                  <a16:creationId xmlns:a16="http://schemas.microsoft.com/office/drawing/2014/main" id="{7AE5D780-577F-EF52-F990-5F3A1A52FB96}"/>
                </a:ext>
              </a:extLst>
            </p:cNvPr>
            <p:cNvSpPr/>
            <p:nvPr/>
          </p:nvSpPr>
          <p:spPr>
            <a:xfrm>
              <a:off x="6096000" y="2841613"/>
              <a:ext cx="5033292" cy="436773"/>
            </a:xfrm>
            <a:custGeom>
              <a:avLst/>
              <a:gdLst/>
              <a:ahLst/>
              <a:cxnLst/>
              <a:rect l="0" t="0" r="0" b="0"/>
              <a:pathLst>
                <a:path>
                  <a:moveTo>
                    <a:pt x="0" y="0"/>
                  </a:moveTo>
                  <a:lnTo>
                    <a:pt x="0" y="218386"/>
                  </a:lnTo>
                  <a:lnTo>
                    <a:pt x="5033292" y="218386"/>
                  </a:lnTo>
                  <a:lnTo>
                    <a:pt x="5033292"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Freeform 38">
              <a:extLst>
                <a:ext uri="{FF2B5EF4-FFF2-40B4-BE49-F238E27FC236}">
                  <a16:creationId xmlns:a16="http://schemas.microsoft.com/office/drawing/2014/main" id="{DF8ACBFA-1595-CD77-D190-219E847A01DC}"/>
                </a:ext>
              </a:extLst>
            </p:cNvPr>
            <p:cNvSpPr/>
            <p:nvPr/>
          </p:nvSpPr>
          <p:spPr>
            <a:xfrm>
              <a:off x="6096000" y="2841613"/>
              <a:ext cx="2516646" cy="436773"/>
            </a:xfrm>
            <a:custGeom>
              <a:avLst/>
              <a:gdLst/>
              <a:ahLst/>
              <a:cxnLst/>
              <a:rect l="0" t="0" r="0" b="0"/>
              <a:pathLst>
                <a:path>
                  <a:moveTo>
                    <a:pt x="0" y="0"/>
                  </a:moveTo>
                  <a:lnTo>
                    <a:pt x="0" y="218386"/>
                  </a:lnTo>
                  <a:lnTo>
                    <a:pt x="2516646" y="218386"/>
                  </a:lnTo>
                  <a:lnTo>
                    <a:pt x="2516646"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Freeform 39">
              <a:extLst>
                <a:ext uri="{FF2B5EF4-FFF2-40B4-BE49-F238E27FC236}">
                  <a16:creationId xmlns:a16="http://schemas.microsoft.com/office/drawing/2014/main" id="{41D77B70-1208-99F9-5592-FD2038A72612}"/>
                </a:ext>
              </a:extLst>
            </p:cNvPr>
            <p:cNvSpPr/>
            <p:nvPr/>
          </p:nvSpPr>
          <p:spPr>
            <a:xfrm>
              <a:off x="6050280" y="2841613"/>
              <a:ext cx="91440" cy="436773"/>
            </a:xfrm>
            <a:custGeom>
              <a:avLst/>
              <a:gdLst/>
              <a:ahLst/>
              <a:cxnLst/>
              <a:rect l="0" t="0" r="0" b="0"/>
              <a:pathLst>
                <a:path>
                  <a:moveTo>
                    <a:pt x="45720" y="0"/>
                  </a:moveTo>
                  <a:lnTo>
                    <a:pt x="45720"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Freeform 40">
              <a:extLst>
                <a:ext uri="{FF2B5EF4-FFF2-40B4-BE49-F238E27FC236}">
                  <a16:creationId xmlns:a16="http://schemas.microsoft.com/office/drawing/2014/main" id="{C7BE47E4-DE08-BFC2-812F-B14EE1498941}"/>
                </a:ext>
              </a:extLst>
            </p:cNvPr>
            <p:cNvSpPr/>
            <p:nvPr/>
          </p:nvSpPr>
          <p:spPr>
            <a:xfrm>
              <a:off x="3579353" y="2841613"/>
              <a:ext cx="2516646" cy="436773"/>
            </a:xfrm>
            <a:custGeom>
              <a:avLst/>
              <a:gdLst/>
              <a:ahLst/>
              <a:cxnLst/>
              <a:rect l="0" t="0" r="0" b="0"/>
              <a:pathLst>
                <a:path>
                  <a:moveTo>
                    <a:pt x="2516646" y="0"/>
                  </a:moveTo>
                  <a:lnTo>
                    <a:pt x="2516646" y="218386"/>
                  </a:lnTo>
                  <a:lnTo>
                    <a:pt x="0" y="218386"/>
                  </a:lnTo>
                  <a:lnTo>
                    <a:pt x="0"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2" name="Freeform 41">
              <a:extLst>
                <a:ext uri="{FF2B5EF4-FFF2-40B4-BE49-F238E27FC236}">
                  <a16:creationId xmlns:a16="http://schemas.microsoft.com/office/drawing/2014/main" id="{61F97C53-3ED3-1954-1D49-67C45588B7F0}"/>
                </a:ext>
              </a:extLst>
            </p:cNvPr>
            <p:cNvSpPr/>
            <p:nvPr/>
          </p:nvSpPr>
          <p:spPr>
            <a:xfrm>
              <a:off x="1062707" y="2841613"/>
              <a:ext cx="5033292" cy="436773"/>
            </a:xfrm>
            <a:custGeom>
              <a:avLst/>
              <a:gdLst/>
              <a:ahLst/>
              <a:cxnLst/>
              <a:rect l="0" t="0" r="0" b="0"/>
              <a:pathLst>
                <a:path>
                  <a:moveTo>
                    <a:pt x="5033292" y="0"/>
                  </a:moveTo>
                  <a:lnTo>
                    <a:pt x="5033292" y="218386"/>
                  </a:lnTo>
                  <a:lnTo>
                    <a:pt x="0" y="218386"/>
                  </a:lnTo>
                  <a:lnTo>
                    <a:pt x="0"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Arc 42">
              <a:extLst>
                <a:ext uri="{FF2B5EF4-FFF2-40B4-BE49-F238E27FC236}">
                  <a16:creationId xmlns:a16="http://schemas.microsoft.com/office/drawing/2014/main" id="{176A7B23-2175-30EB-D1E4-0AB79A3329AB}"/>
                </a:ext>
              </a:extLst>
            </p:cNvPr>
            <p:cNvSpPr/>
            <p:nvPr/>
          </p:nvSpPr>
          <p:spPr>
            <a:xfrm>
              <a:off x="5576031" y="180167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4" name="Arc 43">
              <a:extLst>
                <a:ext uri="{FF2B5EF4-FFF2-40B4-BE49-F238E27FC236}">
                  <a16:creationId xmlns:a16="http://schemas.microsoft.com/office/drawing/2014/main" id="{D5C9CB16-8F13-D410-87C5-16719C77334A}"/>
                </a:ext>
              </a:extLst>
            </p:cNvPr>
            <p:cNvSpPr/>
            <p:nvPr/>
          </p:nvSpPr>
          <p:spPr>
            <a:xfrm>
              <a:off x="5576031" y="180167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84F61736-4334-81F7-35EC-A7ED31B6CB30}"/>
                </a:ext>
              </a:extLst>
            </p:cNvPr>
            <p:cNvSpPr/>
            <p:nvPr/>
          </p:nvSpPr>
          <p:spPr>
            <a:xfrm>
              <a:off x="5056063" y="1988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GB" sz="2000" dirty="0"/>
                <a:t>Applications</a:t>
              </a:r>
            </a:p>
          </p:txBody>
        </p:sp>
        <p:sp>
          <p:nvSpPr>
            <p:cNvPr id="46" name="Arc 45">
              <a:extLst>
                <a:ext uri="{FF2B5EF4-FFF2-40B4-BE49-F238E27FC236}">
                  <a16:creationId xmlns:a16="http://schemas.microsoft.com/office/drawing/2014/main" id="{C7D2266A-0C36-7E7B-DD5C-0D0EF8896DAB}"/>
                </a:ext>
              </a:extLst>
            </p:cNvPr>
            <p:cNvSpPr/>
            <p:nvPr/>
          </p:nvSpPr>
          <p:spPr>
            <a:xfrm>
              <a:off x="542738"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7" name="Arc 46">
              <a:extLst>
                <a:ext uri="{FF2B5EF4-FFF2-40B4-BE49-F238E27FC236}">
                  <a16:creationId xmlns:a16="http://schemas.microsoft.com/office/drawing/2014/main" id="{97B7222B-E31D-E9C4-DE09-E4D418514868}"/>
                </a:ext>
              </a:extLst>
            </p:cNvPr>
            <p:cNvSpPr/>
            <p:nvPr/>
          </p:nvSpPr>
          <p:spPr>
            <a:xfrm>
              <a:off x="542738"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557EF1F3-8590-6F03-8D0B-60633AA62D21}"/>
                </a:ext>
              </a:extLst>
            </p:cNvPr>
            <p:cNvSpPr/>
            <p:nvPr/>
          </p:nvSpPr>
          <p:spPr>
            <a:xfrm>
              <a:off x="22770"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a:r>
                <a:rPr lang="en-GB" sz="2000" dirty="0"/>
                <a:t>Theory vs application</a:t>
              </a:r>
            </a:p>
          </p:txBody>
        </p:sp>
        <p:sp>
          <p:nvSpPr>
            <p:cNvPr id="49" name="Arc 48">
              <a:extLst>
                <a:ext uri="{FF2B5EF4-FFF2-40B4-BE49-F238E27FC236}">
                  <a16:creationId xmlns:a16="http://schemas.microsoft.com/office/drawing/2014/main" id="{557A77C1-6774-29E0-C74A-6E2605129AA8}"/>
                </a:ext>
              </a:extLst>
            </p:cNvPr>
            <p:cNvSpPr/>
            <p:nvPr/>
          </p:nvSpPr>
          <p:spPr>
            <a:xfrm>
              <a:off x="3059385"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0" name="Arc 49">
              <a:extLst>
                <a:ext uri="{FF2B5EF4-FFF2-40B4-BE49-F238E27FC236}">
                  <a16:creationId xmlns:a16="http://schemas.microsoft.com/office/drawing/2014/main" id="{0B4E0841-3ED7-3179-DBBC-8163146B6BBC}"/>
                </a:ext>
              </a:extLst>
            </p:cNvPr>
            <p:cNvSpPr/>
            <p:nvPr/>
          </p:nvSpPr>
          <p:spPr>
            <a:xfrm>
              <a:off x="3059385"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64B1CC7D-6455-83C2-1E74-73011CB694D2}"/>
                </a:ext>
              </a:extLst>
            </p:cNvPr>
            <p:cNvSpPr/>
            <p:nvPr/>
          </p:nvSpPr>
          <p:spPr>
            <a:xfrm>
              <a:off x="2539417"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GB" sz="2000" dirty="0"/>
                <a:t>Policy and decision making</a:t>
              </a:r>
            </a:p>
          </p:txBody>
        </p:sp>
        <p:sp>
          <p:nvSpPr>
            <p:cNvPr id="52" name="Arc 51">
              <a:extLst>
                <a:ext uri="{FF2B5EF4-FFF2-40B4-BE49-F238E27FC236}">
                  <a16:creationId xmlns:a16="http://schemas.microsoft.com/office/drawing/2014/main" id="{F1B89F51-883D-1662-54EA-4BF3DB1A48A1}"/>
                </a:ext>
              </a:extLst>
            </p:cNvPr>
            <p:cNvSpPr/>
            <p:nvPr/>
          </p:nvSpPr>
          <p:spPr>
            <a:xfrm>
              <a:off x="5576031"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3" name="Arc 52">
              <a:extLst>
                <a:ext uri="{FF2B5EF4-FFF2-40B4-BE49-F238E27FC236}">
                  <a16:creationId xmlns:a16="http://schemas.microsoft.com/office/drawing/2014/main" id="{D99D9B71-3C2D-F312-7A58-E40004F076DE}"/>
                </a:ext>
              </a:extLst>
            </p:cNvPr>
            <p:cNvSpPr/>
            <p:nvPr/>
          </p:nvSpPr>
          <p:spPr>
            <a:xfrm>
              <a:off x="5576031"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B9EC5BE1-DC49-008E-7C16-87A81AFB8823}"/>
                </a:ext>
              </a:extLst>
            </p:cNvPr>
            <p:cNvSpPr/>
            <p:nvPr/>
          </p:nvSpPr>
          <p:spPr>
            <a:xfrm>
              <a:off x="5056063"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a:r>
                <a:rPr lang="en-GB" sz="2000" dirty="0"/>
                <a:t>Healthcare</a:t>
              </a:r>
            </a:p>
          </p:txBody>
        </p:sp>
        <p:sp>
          <p:nvSpPr>
            <p:cNvPr id="55" name="Arc 54">
              <a:extLst>
                <a:ext uri="{FF2B5EF4-FFF2-40B4-BE49-F238E27FC236}">
                  <a16:creationId xmlns:a16="http://schemas.microsoft.com/office/drawing/2014/main" id="{3849F3CD-0166-67D1-7BCC-B8A51FF47E26}"/>
                </a:ext>
              </a:extLst>
            </p:cNvPr>
            <p:cNvSpPr/>
            <p:nvPr/>
          </p:nvSpPr>
          <p:spPr>
            <a:xfrm>
              <a:off x="8092678"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6" name="Arc 55">
              <a:extLst>
                <a:ext uri="{FF2B5EF4-FFF2-40B4-BE49-F238E27FC236}">
                  <a16:creationId xmlns:a16="http://schemas.microsoft.com/office/drawing/2014/main" id="{0F0ED1C0-85AE-5ECB-0DDD-F41D9F2EF876}"/>
                </a:ext>
              </a:extLst>
            </p:cNvPr>
            <p:cNvSpPr/>
            <p:nvPr/>
          </p:nvSpPr>
          <p:spPr>
            <a:xfrm>
              <a:off x="8092678"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1261C86F-1A74-D559-6453-5D6405F47C50}"/>
                </a:ext>
              </a:extLst>
            </p:cNvPr>
            <p:cNvSpPr/>
            <p:nvPr/>
          </p:nvSpPr>
          <p:spPr>
            <a:xfrm>
              <a:off x="7572709"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a:r>
                <a:rPr lang="en-GB" sz="2000" dirty="0"/>
                <a:t>Survival analysis</a:t>
              </a:r>
            </a:p>
          </p:txBody>
        </p:sp>
        <p:sp>
          <p:nvSpPr>
            <p:cNvPr id="58" name="Arc 57">
              <a:extLst>
                <a:ext uri="{FF2B5EF4-FFF2-40B4-BE49-F238E27FC236}">
                  <a16:creationId xmlns:a16="http://schemas.microsoft.com/office/drawing/2014/main" id="{5879CEBE-1CAC-682A-1AAA-9D2137620C07}"/>
                </a:ext>
              </a:extLst>
            </p:cNvPr>
            <p:cNvSpPr/>
            <p:nvPr/>
          </p:nvSpPr>
          <p:spPr>
            <a:xfrm>
              <a:off x="10609324"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9" name="Arc 58">
              <a:extLst>
                <a:ext uri="{FF2B5EF4-FFF2-40B4-BE49-F238E27FC236}">
                  <a16:creationId xmlns:a16="http://schemas.microsoft.com/office/drawing/2014/main" id="{EB0D9C5B-073B-C88C-9CFD-A9BCABC76C1F}"/>
                </a:ext>
              </a:extLst>
            </p:cNvPr>
            <p:cNvSpPr/>
            <p:nvPr/>
          </p:nvSpPr>
          <p:spPr>
            <a:xfrm>
              <a:off x="10609324"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F7A898B-8F19-CFD1-FA68-8935D7AEBD02}"/>
                </a:ext>
              </a:extLst>
            </p:cNvPr>
            <p:cNvSpPr/>
            <p:nvPr/>
          </p:nvSpPr>
          <p:spPr>
            <a:xfrm>
              <a:off x="10089356" y="3465574"/>
              <a:ext cx="2079873" cy="666000"/>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a:r>
                <a:rPr lang="en-GB" sz="2000" dirty="0"/>
                <a:t>Funded projects</a:t>
              </a:r>
            </a:p>
          </p:txBody>
        </p:sp>
      </p:grpSp>
      <p:grpSp>
        <p:nvGrpSpPr>
          <p:cNvPr id="71" name="Group 70">
            <a:extLst>
              <a:ext uri="{FF2B5EF4-FFF2-40B4-BE49-F238E27FC236}">
                <a16:creationId xmlns:a16="http://schemas.microsoft.com/office/drawing/2014/main" id="{57753BF9-64AD-CF8B-C89D-998FF9736B5D}"/>
              </a:ext>
            </a:extLst>
          </p:cNvPr>
          <p:cNvGrpSpPr/>
          <p:nvPr/>
        </p:nvGrpSpPr>
        <p:grpSpPr>
          <a:xfrm>
            <a:off x="22770" y="4318322"/>
            <a:ext cx="2079873" cy="1735290"/>
            <a:chOff x="22770" y="4318322"/>
            <a:chExt cx="2079873" cy="1735290"/>
          </a:xfrm>
        </p:grpSpPr>
        <p:sp>
          <p:nvSpPr>
            <p:cNvPr id="64" name="Arc 63">
              <a:extLst>
                <a:ext uri="{FF2B5EF4-FFF2-40B4-BE49-F238E27FC236}">
                  <a16:creationId xmlns:a16="http://schemas.microsoft.com/office/drawing/2014/main" id="{C7C1BCA5-6D97-F349-0BDD-94BEE4732F7C}"/>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5" name="Freeform 64">
              <a:extLst>
                <a:ext uri="{FF2B5EF4-FFF2-40B4-BE49-F238E27FC236}">
                  <a16:creationId xmlns:a16="http://schemas.microsoft.com/office/drawing/2014/main" id="{1C462DA1-2D05-8290-96F6-5FBFF4CD2A39}"/>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a:t>We need both!</a:t>
              </a:r>
            </a:p>
          </p:txBody>
        </p:sp>
        <p:sp>
          <p:nvSpPr>
            <p:cNvPr id="66" name="Arc 65">
              <a:extLst>
                <a:ext uri="{FF2B5EF4-FFF2-40B4-BE49-F238E27FC236}">
                  <a16:creationId xmlns:a16="http://schemas.microsoft.com/office/drawing/2014/main" id="{D6F086AF-6D95-C656-2D1D-258948B3B690}"/>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69" name="Straight Connector 68">
              <a:extLst>
                <a:ext uri="{FF2B5EF4-FFF2-40B4-BE49-F238E27FC236}">
                  <a16:creationId xmlns:a16="http://schemas.microsoft.com/office/drawing/2014/main" id="{2220B01C-2F4C-6456-1A86-BCCCF4BF733A}"/>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424F7F2-1FAC-0286-206E-0ACCD40CCEAA}"/>
              </a:ext>
            </a:extLst>
          </p:cNvPr>
          <p:cNvGrpSpPr/>
          <p:nvPr/>
        </p:nvGrpSpPr>
        <p:grpSpPr>
          <a:xfrm>
            <a:off x="2538000" y="4320000"/>
            <a:ext cx="2079873" cy="1735290"/>
            <a:chOff x="22770" y="4318322"/>
            <a:chExt cx="2079873" cy="1735290"/>
          </a:xfrm>
        </p:grpSpPr>
        <p:sp>
          <p:nvSpPr>
            <p:cNvPr id="73" name="Arc 72">
              <a:extLst>
                <a:ext uri="{FF2B5EF4-FFF2-40B4-BE49-F238E27FC236}">
                  <a16:creationId xmlns:a16="http://schemas.microsoft.com/office/drawing/2014/main" id="{CC28987E-20E7-5CCD-446F-7F0DC5F8805B}"/>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74" name="Freeform 73">
              <a:extLst>
                <a:ext uri="{FF2B5EF4-FFF2-40B4-BE49-F238E27FC236}">
                  <a16:creationId xmlns:a16="http://schemas.microsoft.com/office/drawing/2014/main" id="{77935269-9B8D-EF4E-67C3-CC2F35D58531}"/>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a:t>Dealing with politics and research</a:t>
              </a:r>
            </a:p>
          </p:txBody>
        </p:sp>
        <p:sp>
          <p:nvSpPr>
            <p:cNvPr id="75" name="Arc 74">
              <a:extLst>
                <a:ext uri="{FF2B5EF4-FFF2-40B4-BE49-F238E27FC236}">
                  <a16:creationId xmlns:a16="http://schemas.microsoft.com/office/drawing/2014/main" id="{53C68538-F0D6-39C0-C7A5-4B6E7521F831}"/>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76" name="Straight Connector 75">
              <a:extLst>
                <a:ext uri="{FF2B5EF4-FFF2-40B4-BE49-F238E27FC236}">
                  <a16:creationId xmlns:a16="http://schemas.microsoft.com/office/drawing/2014/main" id="{3D3A0DEB-E6FC-4341-8F6F-A74C89D3BFDD}"/>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6F5DCF2-4813-A053-E7DD-E76E3EB4ABA6}"/>
              </a:ext>
            </a:extLst>
          </p:cNvPr>
          <p:cNvGrpSpPr/>
          <p:nvPr/>
        </p:nvGrpSpPr>
        <p:grpSpPr>
          <a:xfrm>
            <a:off x="5054400" y="4320000"/>
            <a:ext cx="2079873" cy="1735290"/>
            <a:chOff x="22770" y="4318322"/>
            <a:chExt cx="2079873" cy="1735290"/>
          </a:xfrm>
        </p:grpSpPr>
        <p:sp>
          <p:nvSpPr>
            <p:cNvPr id="78" name="Arc 77">
              <a:extLst>
                <a:ext uri="{FF2B5EF4-FFF2-40B4-BE49-F238E27FC236}">
                  <a16:creationId xmlns:a16="http://schemas.microsoft.com/office/drawing/2014/main" id="{4A8F6215-7F40-C3A7-7CEF-86473B05B724}"/>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79" name="Freeform 78">
              <a:extLst>
                <a:ext uri="{FF2B5EF4-FFF2-40B4-BE49-F238E27FC236}">
                  <a16:creationId xmlns:a16="http://schemas.microsoft.com/office/drawing/2014/main" id="{261BBED8-327F-54A2-D099-26B70A09FD35}"/>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a:t>Ethical considerations in healthcare</a:t>
              </a:r>
            </a:p>
          </p:txBody>
        </p:sp>
        <p:sp>
          <p:nvSpPr>
            <p:cNvPr id="80" name="Arc 79">
              <a:extLst>
                <a:ext uri="{FF2B5EF4-FFF2-40B4-BE49-F238E27FC236}">
                  <a16:creationId xmlns:a16="http://schemas.microsoft.com/office/drawing/2014/main" id="{7867C321-19F9-45D3-E7C6-A37AFC22E30C}"/>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81" name="Straight Connector 80">
              <a:extLst>
                <a:ext uri="{FF2B5EF4-FFF2-40B4-BE49-F238E27FC236}">
                  <a16:creationId xmlns:a16="http://schemas.microsoft.com/office/drawing/2014/main" id="{1C644F23-EA70-4B3D-126A-8C9708FF69B8}"/>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D221BF91-2CB1-0BA6-220D-8ACE68ED69B6}"/>
              </a:ext>
            </a:extLst>
          </p:cNvPr>
          <p:cNvGrpSpPr/>
          <p:nvPr/>
        </p:nvGrpSpPr>
        <p:grpSpPr>
          <a:xfrm>
            <a:off x="7574400" y="4320000"/>
            <a:ext cx="2079873" cy="1735290"/>
            <a:chOff x="22770" y="4318322"/>
            <a:chExt cx="2079873" cy="1735290"/>
          </a:xfrm>
        </p:grpSpPr>
        <p:sp>
          <p:nvSpPr>
            <p:cNvPr id="83" name="Arc 82">
              <a:extLst>
                <a:ext uri="{FF2B5EF4-FFF2-40B4-BE49-F238E27FC236}">
                  <a16:creationId xmlns:a16="http://schemas.microsoft.com/office/drawing/2014/main" id="{E87C4E87-0F66-6229-531D-5003C549E421}"/>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4" name="Freeform 83">
              <a:extLst>
                <a:ext uri="{FF2B5EF4-FFF2-40B4-BE49-F238E27FC236}">
                  <a16:creationId xmlns:a16="http://schemas.microsoft.com/office/drawing/2014/main" id="{FE8F8759-200A-33F2-2166-BC363CA32561}"/>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a:t>Where theory meets application </a:t>
              </a:r>
            </a:p>
          </p:txBody>
        </p:sp>
        <p:sp>
          <p:nvSpPr>
            <p:cNvPr id="85" name="Arc 84">
              <a:extLst>
                <a:ext uri="{FF2B5EF4-FFF2-40B4-BE49-F238E27FC236}">
                  <a16:creationId xmlns:a16="http://schemas.microsoft.com/office/drawing/2014/main" id="{704DDE5B-127B-CFC1-A486-8A8F6F8BAF71}"/>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86" name="Straight Connector 85">
              <a:extLst>
                <a:ext uri="{FF2B5EF4-FFF2-40B4-BE49-F238E27FC236}">
                  <a16:creationId xmlns:a16="http://schemas.microsoft.com/office/drawing/2014/main" id="{FCB2978F-FAEF-2EF7-76C0-FCABD5BDD8EE}"/>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0582B7FD-5D5C-A098-2731-5D4E3486FC64}"/>
              </a:ext>
            </a:extLst>
          </p:cNvPr>
          <p:cNvGrpSpPr/>
          <p:nvPr/>
        </p:nvGrpSpPr>
        <p:grpSpPr>
          <a:xfrm>
            <a:off x="10090800" y="4320000"/>
            <a:ext cx="2079873" cy="1735290"/>
            <a:chOff x="22770" y="4318322"/>
            <a:chExt cx="2079873" cy="1735290"/>
          </a:xfrm>
        </p:grpSpPr>
        <p:sp>
          <p:nvSpPr>
            <p:cNvPr id="88" name="Arc 87">
              <a:extLst>
                <a:ext uri="{FF2B5EF4-FFF2-40B4-BE49-F238E27FC236}">
                  <a16:creationId xmlns:a16="http://schemas.microsoft.com/office/drawing/2014/main" id="{8E985F99-A2DD-1304-9030-36E566CDE183}"/>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9" name="Freeform 88">
              <a:extLst>
                <a:ext uri="{FF2B5EF4-FFF2-40B4-BE49-F238E27FC236}">
                  <a16:creationId xmlns:a16="http://schemas.microsoft.com/office/drawing/2014/main" id="{B7CCEB71-1A75-68E2-04C1-0D32C0457CC4}"/>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a:t>What research is being funded?</a:t>
              </a:r>
            </a:p>
          </p:txBody>
        </p:sp>
        <p:sp>
          <p:nvSpPr>
            <p:cNvPr id="90" name="Arc 89">
              <a:extLst>
                <a:ext uri="{FF2B5EF4-FFF2-40B4-BE49-F238E27FC236}">
                  <a16:creationId xmlns:a16="http://schemas.microsoft.com/office/drawing/2014/main" id="{B3389CD7-1399-13C2-DEE2-A0356EE60809}"/>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91" name="Straight Connector 90">
              <a:extLst>
                <a:ext uri="{FF2B5EF4-FFF2-40B4-BE49-F238E27FC236}">
                  <a16:creationId xmlns:a16="http://schemas.microsoft.com/office/drawing/2014/main" id="{906BB8AE-C0C2-7BD0-F1DB-C31640F5F3E5}"/>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87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up)">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up)">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ipe(up)">
                                      <p:cBhvr>
                                        <p:cTn id="2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vert="horz" lIns="91440" tIns="45720" rIns="91440" bIns="0" rtlCol="0">
            <a:normAutofit/>
          </a:bodyPr>
          <a:lstStyle/>
          <a:p>
            <a:r>
              <a:rPr lang="en-US" dirty="0"/>
              <a:t>Theory VS. Application</a:t>
            </a:r>
          </a:p>
        </p:txBody>
      </p:sp>
      <p:graphicFrame>
        <p:nvGraphicFramePr>
          <p:cNvPr id="7" name="Diagram 6">
            <a:extLst>
              <a:ext uri="{FF2B5EF4-FFF2-40B4-BE49-F238E27FC236}">
                <a16:creationId xmlns:a16="http://schemas.microsoft.com/office/drawing/2014/main" id="{97EABC55-9AE7-769F-19B4-12C2B260CF4D}"/>
              </a:ext>
            </a:extLst>
          </p:cNvPr>
          <p:cNvGraphicFramePr/>
          <p:nvPr>
            <p:extLst>
              <p:ext uri="{D42A27DB-BD31-4B8C-83A1-F6EECF244321}">
                <p14:modId xmlns:p14="http://schemas.microsoft.com/office/powerpoint/2010/main" val="3111424926"/>
              </p:ext>
            </p:extLst>
          </p:nvPr>
        </p:nvGraphicFramePr>
        <p:xfrm>
          <a:off x="592668" y="1422400"/>
          <a:ext cx="11379200" cy="4631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8160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a:xfrm>
            <a:off x="1451579" y="2303047"/>
            <a:ext cx="3272093" cy="2674198"/>
          </a:xfrm>
        </p:spPr>
        <p:txBody>
          <a:bodyPr anchor="t">
            <a:normAutofit/>
          </a:bodyPr>
          <a:lstStyle/>
          <a:p>
            <a:r>
              <a:rPr lang="en-US" dirty="0"/>
              <a:t>Theory AND Application</a:t>
            </a:r>
          </a:p>
        </p:txBody>
      </p:sp>
      <p:graphicFrame>
        <p:nvGraphicFramePr>
          <p:cNvPr id="17" name="Content Placeholder 2">
            <a:extLst>
              <a:ext uri="{FF2B5EF4-FFF2-40B4-BE49-F238E27FC236}">
                <a16:creationId xmlns:a16="http://schemas.microsoft.com/office/drawing/2014/main" id="{1436AF80-CF52-F298-1C97-FC8C6E3BEF41}"/>
              </a:ext>
            </a:extLst>
          </p:cNvPr>
          <p:cNvGraphicFramePr>
            <a:graphicFrameLocks noGrp="1"/>
          </p:cNvGraphicFramePr>
          <p:nvPr>
            <p:ph sz="quarter" idx="13"/>
            <p:extLst>
              <p:ext uri="{D42A27DB-BD31-4B8C-83A1-F6EECF244321}">
                <p14:modId xmlns:p14="http://schemas.microsoft.com/office/powerpoint/2010/main" val="92854646"/>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080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vert="horz" lIns="91440" tIns="45720" rIns="91440" bIns="0" rtlCol="0">
            <a:normAutofit/>
          </a:bodyPr>
          <a:lstStyle/>
          <a:p>
            <a:r>
              <a:rPr lang="en-US"/>
              <a:t>Policy and decision making</a:t>
            </a:r>
          </a:p>
        </p:txBody>
      </p:sp>
      <p:sp>
        <p:nvSpPr>
          <p:cNvPr id="28" name="Content Placeholder 2">
            <a:extLst>
              <a:ext uri="{FF2B5EF4-FFF2-40B4-BE49-F238E27FC236}">
                <a16:creationId xmlns:a16="http://schemas.microsoft.com/office/drawing/2014/main" id="{7BC85BF9-76D1-CACC-DD17-D2DCD086F5FB}"/>
              </a:ext>
            </a:extLst>
          </p:cNvPr>
          <p:cNvSpPr>
            <a:spLocks noGrp="1"/>
          </p:cNvSpPr>
          <p:nvPr>
            <p:ph sz="quarter" idx="13"/>
          </p:nvPr>
        </p:nvSpPr>
        <p:spPr>
          <a:xfrm>
            <a:off x="1451579" y="2015734"/>
            <a:ext cx="4162555" cy="3450613"/>
          </a:xfrm>
        </p:spPr>
        <p:txBody>
          <a:bodyPr>
            <a:normAutofit fontScale="92500" lnSpcReduction="10000"/>
          </a:bodyPr>
          <a:lstStyle/>
          <a:p>
            <a:pPr>
              <a:lnSpc>
                <a:spcPct val="110000"/>
              </a:lnSpc>
            </a:pPr>
            <a:r>
              <a:rPr lang="en-US" sz="1700" dirty="0"/>
              <a:t>Research may influence policy directly or indirectly.  The effects of research on policy may be instantaneous or only understood retrospectively</a:t>
            </a:r>
          </a:p>
          <a:p>
            <a:pPr>
              <a:lnSpc>
                <a:spcPct val="110000"/>
              </a:lnSpc>
            </a:pPr>
            <a:endParaRPr lang="en-US" sz="1700" dirty="0"/>
          </a:p>
          <a:p>
            <a:pPr>
              <a:lnSpc>
                <a:spcPct val="110000"/>
              </a:lnSpc>
            </a:pPr>
            <a:r>
              <a:rPr lang="en-US" sz="1700" dirty="0"/>
              <a:t>Keep a healthy barrier between research and politics </a:t>
            </a:r>
            <a:r>
              <a:rPr lang="en-US" sz="1700" i="1" dirty="0"/>
              <a:t>but</a:t>
            </a:r>
            <a:r>
              <a:rPr lang="en-US" sz="1700" dirty="0"/>
              <a:t> don’t underestimate your research.</a:t>
            </a:r>
          </a:p>
          <a:p>
            <a:pPr>
              <a:lnSpc>
                <a:spcPct val="110000"/>
              </a:lnSpc>
            </a:pPr>
            <a:endParaRPr lang="en-US" sz="1700" dirty="0"/>
          </a:p>
          <a:p>
            <a:pPr>
              <a:lnSpc>
                <a:spcPct val="110000"/>
              </a:lnSpc>
            </a:pPr>
            <a:r>
              <a:rPr lang="en-US" sz="1700" dirty="0"/>
              <a:t>Be proud when research does make a difference.</a:t>
            </a:r>
          </a:p>
        </p:txBody>
      </p:sp>
      <p:pic>
        <p:nvPicPr>
          <p:cNvPr id="6146" name="Picture 2" descr="Graphical user interface&#10;&#10;Description automatically generated">
            <a:extLst>
              <a:ext uri="{FF2B5EF4-FFF2-40B4-BE49-F238E27FC236}">
                <a16:creationId xmlns:a16="http://schemas.microsoft.com/office/drawing/2014/main" id="{0D190C0D-AC8B-F46F-9DD5-C347893D11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4411" y="2023487"/>
            <a:ext cx="4960443" cy="343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28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a:xfrm>
            <a:off x="844476" y="1600199"/>
            <a:ext cx="3539266" cy="4297680"/>
          </a:xfrm>
        </p:spPr>
        <p:txBody>
          <a:bodyPr anchor="ctr">
            <a:normAutofit/>
          </a:bodyPr>
          <a:lstStyle/>
          <a:p>
            <a:r>
              <a:rPr lang="en-US" sz="3000" dirty="0"/>
              <a:t>Ethical considerations in Healthcare</a:t>
            </a:r>
          </a:p>
        </p:txBody>
      </p:sp>
      <p:sp>
        <p:nvSpPr>
          <p:cNvPr id="3" name="Content Placeholder 2">
            <a:extLst>
              <a:ext uri="{FF2B5EF4-FFF2-40B4-BE49-F238E27FC236}">
                <a16:creationId xmlns:a16="http://schemas.microsoft.com/office/drawing/2014/main" id="{CD067EF3-4481-FB19-87FD-0D9EAF60E238}"/>
              </a:ext>
            </a:extLst>
          </p:cNvPr>
          <p:cNvSpPr>
            <a:spLocks noGrp="1"/>
          </p:cNvSpPr>
          <p:nvPr>
            <p:ph sz="quarter" idx="13"/>
          </p:nvPr>
        </p:nvSpPr>
        <p:spPr>
          <a:xfrm>
            <a:off x="4924850" y="0"/>
            <a:ext cx="7266837" cy="6858000"/>
          </a:xfrm>
        </p:spPr>
        <p:txBody>
          <a:bodyPr anchor="ctr">
            <a:noAutofit/>
          </a:bodyPr>
          <a:lstStyle/>
          <a:p>
            <a:pPr marL="457200" indent="-457200">
              <a:lnSpc>
                <a:spcPct val="110000"/>
              </a:lnSpc>
              <a:buFont typeface="+mj-lt"/>
              <a:buAutoNum type="arabicPeriod"/>
            </a:pPr>
            <a:r>
              <a:rPr lang="en-US" dirty="0"/>
              <a:t>Can you justify ML over more interpretable methods?</a:t>
            </a:r>
          </a:p>
          <a:p>
            <a:pPr marL="457200" indent="-457200">
              <a:lnSpc>
                <a:spcPct val="110000"/>
              </a:lnSpc>
              <a:buFont typeface="+mj-lt"/>
              <a:buAutoNum type="arabicPeriod"/>
            </a:pPr>
            <a:r>
              <a:rPr lang="en-US" dirty="0"/>
              <a:t>Would you trust an algorithm over a clinician?</a:t>
            </a:r>
          </a:p>
          <a:p>
            <a:pPr marL="457200" indent="-457200">
              <a:lnSpc>
                <a:spcPct val="110000"/>
              </a:lnSpc>
              <a:buFont typeface="+mj-lt"/>
              <a:buAutoNum type="arabicPeriod"/>
            </a:pPr>
            <a:r>
              <a:rPr lang="en-US" dirty="0"/>
              <a:t>Is your model </a:t>
            </a:r>
            <a:r>
              <a:rPr lang="en-US" u="sng" dirty="0"/>
              <a:t>fair</a:t>
            </a:r>
            <a:r>
              <a:rPr lang="en-US" dirty="0"/>
              <a:t> and unbiased? Are there any disadvantaged groups?</a:t>
            </a:r>
          </a:p>
          <a:p>
            <a:pPr marL="457200" indent="-457200">
              <a:lnSpc>
                <a:spcPct val="110000"/>
              </a:lnSpc>
              <a:buFont typeface="+mj-lt"/>
              <a:buAutoNum type="arabicPeriod"/>
            </a:pPr>
            <a:r>
              <a:rPr lang="en-US" dirty="0"/>
              <a:t>Is AI masking uncertainty? How do we communicate uncertainty and model error?</a:t>
            </a:r>
          </a:p>
          <a:p>
            <a:pPr marL="457200" indent="-457200">
              <a:lnSpc>
                <a:spcPct val="110000"/>
              </a:lnSpc>
              <a:buFont typeface="+mj-lt"/>
              <a:buAutoNum type="arabicPeriod"/>
            </a:pPr>
            <a:r>
              <a:rPr lang="en-US" dirty="0"/>
              <a:t>Are data collection methods ethical? What about dissemination?</a:t>
            </a:r>
          </a:p>
          <a:p>
            <a:pPr marL="457200" indent="-457200">
              <a:lnSpc>
                <a:spcPct val="110000"/>
              </a:lnSpc>
              <a:buFont typeface="+mj-lt"/>
              <a:buAutoNum type="arabicPeriod"/>
            </a:pPr>
            <a:r>
              <a:rPr lang="en-US" dirty="0"/>
              <a:t>Was the model trained on a representative dataset?</a:t>
            </a:r>
          </a:p>
          <a:p>
            <a:pPr marL="457200" indent="-457200">
              <a:lnSpc>
                <a:spcPct val="110000"/>
              </a:lnSpc>
              <a:buFont typeface="+mj-lt"/>
              <a:buAutoNum type="arabicPeriod"/>
            </a:pPr>
            <a:r>
              <a:rPr lang="en-US" dirty="0"/>
              <a:t>Is the data underlying the model ethically stored and protected?</a:t>
            </a:r>
          </a:p>
          <a:p>
            <a:pPr marL="457200" indent="-457200">
              <a:lnSpc>
                <a:spcPct val="110000"/>
              </a:lnSpc>
              <a:buFont typeface="+mj-lt"/>
              <a:buAutoNum type="arabicPeriod"/>
            </a:pPr>
            <a:r>
              <a:rPr lang="en-US" dirty="0"/>
              <a:t>Has the model been sufficiently validated over time to ensure it is still relevant?</a:t>
            </a:r>
          </a:p>
          <a:p>
            <a:pPr marL="457200" indent="-457200">
              <a:lnSpc>
                <a:spcPct val="110000"/>
              </a:lnSpc>
              <a:buFont typeface="+mj-lt"/>
              <a:buAutoNum type="arabicPeriod"/>
            </a:pPr>
            <a:r>
              <a:rPr lang="en-US" dirty="0"/>
              <a:t>Does a clinician understand a model sufficiently? Does that model generalize to any patient or even hospital?</a:t>
            </a:r>
          </a:p>
          <a:p>
            <a:pPr marL="457200" indent="-457200">
              <a:lnSpc>
                <a:spcPct val="110000"/>
              </a:lnSpc>
              <a:buFont typeface="+mj-lt"/>
              <a:buAutoNum type="arabicPeriod"/>
            </a:pPr>
            <a:r>
              <a:rPr lang="en-US" dirty="0"/>
              <a:t>Is the theory underlying the chosen model correct?</a:t>
            </a:r>
          </a:p>
          <a:p>
            <a:pPr marL="457200" indent="-457200">
              <a:lnSpc>
                <a:spcPct val="110000"/>
              </a:lnSpc>
              <a:buFont typeface="+mj-lt"/>
              <a:buAutoNum type="arabicPeriod"/>
            </a:pPr>
            <a:r>
              <a:rPr lang="en-US" dirty="0"/>
              <a:t>Have sufficient alternative models been considered?</a:t>
            </a:r>
          </a:p>
        </p:txBody>
      </p:sp>
    </p:spTree>
    <p:extLst>
      <p:ext uri="{BB962C8B-B14F-4D97-AF65-F5344CB8AC3E}">
        <p14:creationId xmlns:p14="http://schemas.microsoft.com/office/powerpoint/2010/main" val="245325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a:normAutofit/>
          </a:bodyPr>
          <a:lstStyle/>
          <a:p>
            <a:r>
              <a:rPr lang="en-US"/>
              <a:t>Survival analysis</a:t>
            </a:r>
          </a:p>
        </p:txBody>
      </p:sp>
      <p:sp>
        <p:nvSpPr>
          <p:cNvPr id="3" name="Content Placeholder 2">
            <a:extLst>
              <a:ext uri="{FF2B5EF4-FFF2-40B4-BE49-F238E27FC236}">
                <a16:creationId xmlns:a16="http://schemas.microsoft.com/office/drawing/2014/main" id="{CD067EF3-4481-FB19-87FD-0D9EAF60E238}"/>
              </a:ext>
            </a:extLst>
          </p:cNvPr>
          <p:cNvSpPr>
            <a:spLocks noGrp="1"/>
          </p:cNvSpPr>
          <p:nvPr>
            <p:ph sz="quarter" idx="13"/>
          </p:nvPr>
        </p:nvSpPr>
        <p:spPr>
          <a:xfrm>
            <a:off x="401783" y="2015734"/>
            <a:ext cx="5208646" cy="4037747"/>
          </a:xfrm>
        </p:spPr>
        <p:txBody>
          <a:bodyPr>
            <a:normAutofit lnSpcReduction="10000"/>
          </a:bodyPr>
          <a:lstStyle/>
          <a:p>
            <a:pPr marL="0" indent="0">
              <a:buNone/>
            </a:pPr>
            <a:r>
              <a:rPr lang="en-US" b="1" dirty="0"/>
              <a:t>What?</a:t>
            </a:r>
            <a:r>
              <a:rPr lang="en-US" dirty="0"/>
              <a:t> Predict the distribution of an event taking place over time.</a:t>
            </a:r>
          </a:p>
          <a:p>
            <a:pPr marL="0" indent="0">
              <a:buNone/>
            </a:pPr>
            <a:endParaRPr lang="en-US" b="1" dirty="0"/>
          </a:p>
          <a:p>
            <a:pPr marL="0" indent="0">
              <a:buNone/>
            </a:pPr>
            <a:r>
              <a:rPr lang="en-US" b="1" dirty="0"/>
              <a:t>Why? </a:t>
            </a:r>
            <a:r>
              <a:rPr lang="en-US" dirty="0"/>
              <a:t>Researchers (and clinicians) often conflate regression &amp; classification with survival analysis. But diagnosis/prognosis is more complex.</a:t>
            </a:r>
          </a:p>
          <a:p>
            <a:pPr marL="0" indent="0">
              <a:buNone/>
            </a:pPr>
            <a:endParaRPr lang="en-US" b="1" dirty="0"/>
          </a:p>
          <a:p>
            <a:pPr marL="0" indent="0">
              <a:buNone/>
            </a:pPr>
            <a:r>
              <a:rPr lang="en-US" b="1" dirty="0"/>
              <a:t>When </a:t>
            </a:r>
            <a:r>
              <a:rPr lang="en-US" dirty="0"/>
              <a:t>there is censoring in the data. E.g. finance, economics, healthcare, engineering.</a:t>
            </a:r>
          </a:p>
        </p:txBody>
      </p:sp>
      <p:pic>
        <p:nvPicPr>
          <p:cNvPr id="12" name="Picture 8">
            <a:extLst>
              <a:ext uri="{FF2B5EF4-FFF2-40B4-BE49-F238E27FC236}">
                <a16:creationId xmlns:a16="http://schemas.microsoft.com/office/drawing/2014/main" id="{46FCAC45-CEA8-3DEF-60F3-85EE2750EE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9468" y="2174242"/>
            <a:ext cx="4309449" cy="31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013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a:normAutofit/>
          </a:bodyPr>
          <a:lstStyle/>
          <a:p>
            <a:r>
              <a:rPr lang="en-US"/>
              <a:t>Survival analysis</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FC082D3-62C7-414B-BB1F-56A479C567F1}"/>
                  </a:ext>
                </a:extLst>
              </p:cNvPr>
              <p:cNvSpPr>
                <a:spLocks noGrp="1"/>
              </p:cNvSpPr>
              <p:nvPr>
                <p:ph sz="quarter" idx="13"/>
              </p:nvPr>
            </p:nvSpPr>
            <p:spPr>
              <a:xfrm>
                <a:off x="1451579" y="2015734"/>
                <a:ext cx="4158849" cy="3450613"/>
              </a:xfrm>
            </p:spPr>
            <p:txBody>
              <a:bodyPr>
                <a:normAutofit fontScale="92500" lnSpcReduction="10000"/>
              </a:bodyPr>
              <a:lstStyle/>
              <a:p>
                <a:r>
                  <a:rPr lang="en-US" dirty="0"/>
                  <a:t>Y – Theoretical survival time</a:t>
                </a:r>
              </a:p>
              <a:p>
                <a:r>
                  <a:rPr lang="en-US" dirty="0"/>
                  <a:t>C – Theoretical censoring time</a:t>
                </a:r>
              </a:p>
              <a:p>
                <a:r>
                  <a:rPr lang="en-US" dirty="0"/>
                  <a:t>T = min(Y, C) – Observed outcome time</a:t>
                </a:r>
              </a:p>
              <a:p>
                <a:r>
                  <a:rPr lang="en-US" dirty="0" err="1"/>
                  <a:t>Δ</a:t>
                </a:r>
                <a:r>
                  <a:rPr lang="en-US" dirty="0"/>
                  <a:t> = I(T = Y) – Observed survival indicator</a:t>
                </a:r>
              </a:p>
              <a:p>
                <a:r>
                  <a:rPr lang="en-US" dirty="0"/>
                  <a:t>X – Covariates for prediction</a:t>
                </a:r>
              </a:p>
              <a:p>
                <a:r>
                  <a:rPr lang="en-US" dirty="0"/>
                  <a:t>Usually assume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𝐶</m:t>
                        </m:r>
                        <m:r>
                          <a:rPr lang="en-GB" b="0" i="1" smtClean="0">
                            <a:latin typeface="Cambria Math" panose="02040503050406030204" pitchFamily="18" charset="0"/>
                          </a:rPr>
                          <m:t>⊥</m:t>
                        </m:r>
                        <m:r>
                          <a:rPr lang="en-GB" b="0" i="1" smtClean="0">
                            <a:latin typeface="Cambria Math" panose="02040503050406030204" pitchFamily="18" charset="0"/>
                          </a:rPr>
                          <m:t>𝑌</m:t>
                        </m:r>
                      </m:e>
                    </m:d>
                    <m:r>
                      <a:rPr lang="en-GB" b="0" i="1" smtClean="0">
                        <a:latin typeface="Cambria Math" panose="02040503050406030204" pitchFamily="18" charset="0"/>
                      </a:rPr>
                      <m:t>| </m:t>
                    </m:r>
                    <m:r>
                      <a:rPr lang="en-GB" b="0" i="1" smtClean="0">
                        <a:latin typeface="Cambria Math" panose="02040503050406030204" pitchFamily="18" charset="0"/>
                      </a:rPr>
                      <m:t>𝑋</m:t>
                    </m:r>
                  </m:oMath>
                </a14:m>
                <a:endParaRPr lang="en-GB" dirty="0"/>
              </a:p>
            </p:txBody>
          </p:sp>
        </mc:Choice>
        <mc:Fallback xmlns="">
          <p:sp>
            <p:nvSpPr>
              <p:cNvPr id="18" name="Content Placeholder 2">
                <a:extLst>
                  <a:ext uri="{FF2B5EF4-FFF2-40B4-BE49-F238E27FC236}">
                    <a16:creationId xmlns:a16="http://schemas.microsoft.com/office/drawing/2014/main" id="{4FC082D3-62C7-414B-BB1F-56A479C567F1}"/>
                  </a:ext>
                </a:extLst>
              </p:cNvPr>
              <p:cNvSpPr>
                <a:spLocks noGrp="1" noRot="1" noChangeAspect="1" noMove="1" noResize="1" noEditPoints="1" noAdjustHandles="1" noChangeArrowheads="1" noChangeShapeType="1" noTextEdit="1"/>
              </p:cNvSpPr>
              <p:nvPr>
                <p:ph sz="quarter" idx="13"/>
              </p:nvPr>
            </p:nvSpPr>
            <p:spPr>
              <a:xfrm>
                <a:off x="1451579" y="2015734"/>
                <a:ext cx="4158849" cy="3450613"/>
              </a:xfrm>
              <a:blipFill>
                <a:blip r:embed="rId3"/>
                <a:stretch>
                  <a:fillRect l="-1220" t="-366"/>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3671BE44-FC85-C76E-E160-37E3A8F4511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29468" y="2174242"/>
            <a:ext cx="4309449" cy="31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6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a:normAutofit/>
          </a:bodyPr>
          <a:lstStyle/>
          <a:p>
            <a:r>
              <a:rPr lang="en-US" dirty="0"/>
              <a:t>Survival analysis</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D5079C-7E7D-2B18-0233-52E425730038}"/>
                  </a:ext>
                </a:extLst>
              </p:cNvPr>
              <p:cNvSpPr>
                <a:spLocks noGrp="1"/>
              </p:cNvSpPr>
              <p:nvPr>
                <p:ph sz="quarter" idx="13"/>
              </p:nvPr>
            </p:nvSpPr>
            <p:spPr>
              <a:xfrm>
                <a:off x="457200" y="2015734"/>
                <a:ext cx="5403651" cy="3450613"/>
              </a:xfrm>
            </p:spPr>
            <p:txBody>
              <a:bodyPr>
                <a:normAutofit/>
              </a:bodyPr>
              <a:lstStyle/>
              <a:p>
                <a:pPr marL="0" indent="0">
                  <a:lnSpc>
                    <a:spcPct val="110000"/>
                  </a:lnSpc>
                  <a:buNone/>
                </a:pPr>
                <a:r>
                  <a:rPr lang="en-US" dirty="0"/>
                  <a:t>Three machine learning survival analysis tasks:</a:t>
                </a:r>
              </a:p>
              <a:p>
                <a:pPr marL="0" indent="0">
                  <a:lnSpc>
                    <a:spcPct val="110000"/>
                  </a:lnSpc>
                  <a:buNone/>
                </a:pPr>
                <a:endParaRPr lang="en-US" dirty="0"/>
              </a:p>
              <a:p>
                <a:pPr marL="457200" indent="-457200">
                  <a:lnSpc>
                    <a:spcPct val="110000"/>
                  </a:lnSpc>
                  <a:buFont typeface="+mj-lt"/>
                  <a:buAutoNum type="arabicPeriod"/>
                </a:pPr>
                <a:r>
                  <a:rPr lang="en-US" dirty="0"/>
                  <a:t>Probabilistic survival task: </a:t>
                </a:r>
                <a14:m>
                  <m:oMath xmlns:m="http://schemas.openxmlformats.org/officeDocument/2006/math">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𝒳</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𝐷𝑖𝑠𝑡𝑟</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ℝ</m:t>
                        </m:r>
                      </m:e>
                      <m:sup>
                        <m:r>
                          <a:rPr lang="en-GB" b="0" i="1" smtClean="0">
                            <a:latin typeface="Cambria Math" panose="02040503050406030204" pitchFamily="18" charset="0"/>
                            <a:ea typeface="Cambria Math" panose="02040503050406030204" pitchFamily="18" charset="0"/>
                          </a:rPr>
                          <m:t>+</m:t>
                        </m:r>
                      </m:sup>
                    </m:sSup>
                    <m:r>
                      <a:rPr lang="en-GB" b="0" i="1" smtClean="0">
                        <a:latin typeface="Cambria Math" panose="02040503050406030204" pitchFamily="18" charset="0"/>
                        <a:ea typeface="Cambria Math" panose="02040503050406030204" pitchFamily="18" charset="0"/>
                      </a:rPr>
                      <m:t>)</m:t>
                    </m:r>
                  </m:oMath>
                </a14:m>
                <a:endParaRPr lang="en-US" dirty="0"/>
              </a:p>
              <a:p>
                <a:pPr marL="457200" indent="-457200">
                  <a:lnSpc>
                    <a:spcPct val="110000"/>
                  </a:lnSpc>
                  <a:buFont typeface="+mj-lt"/>
                  <a:buAutoNum type="arabicPeriod"/>
                </a:pPr>
                <a:r>
                  <a:rPr lang="en-US" dirty="0"/>
                  <a:t>Deterministic survival task: </a:t>
                </a:r>
                <a14:m>
                  <m:oMath xmlns:m="http://schemas.openxmlformats.org/officeDocument/2006/math">
                    <m:r>
                      <a:rPr lang="en-GB" i="1">
                        <a:latin typeface="Cambria Math" panose="02040503050406030204" pitchFamily="18" charset="0"/>
                      </a:rPr>
                      <m:t>𝑔</m:t>
                    </m:r>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𝒳</m:t>
                    </m:r>
                    <m:r>
                      <a:rPr lang="en-GB" i="1">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ℝ</m:t>
                        </m:r>
                      </m:e>
                      <m:sup>
                        <m:r>
                          <a:rPr lang="en-GB" b="0" i="1" smtClean="0">
                            <a:latin typeface="Cambria Math" panose="02040503050406030204" pitchFamily="18" charset="0"/>
                            <a:ea typeface="Cambria Math" panose="02040503050406030204" pitchFamily="18" charset="0"/>
                          </a:rPr>
                          <m:t>+</m:t>
                        </m:r>
                      </m:sup>
                    </m:sSup>
                    <m:r>
                      <a:rPr lang="en-GB" b="0" i="1" smtClean="0">
                        <a:latin typeface="Cambria Math" panose="02040503050406030204" pitchFamily="18" charset="0"/>
                        <a:ea typeface="Cambria Math" panose="02040503050406030204" pitchFamily="18" charset="0"/>
                      </a:rPr>
                      <m:t> </m:t>
                    </m:r>
                  </m:oMath>
                </a14:m>
                <a:endParaRPr lang="en-US" dirty="0"/>
              </a:p>
              <a:p>
                <a:pPr marL="457200" indent="-457200">
                  <a:lnSpc>
                    <a:spcPct val="110000"/>
                  </a:lnSpc>
                  <a:buFont typeface="+mj-lt"/>
                  <a:buAutoNum type="arabicPeriod"/>
                </a:pPr>
                <a:r>
                  <a:rPr lang="en-US" dirty="0"/>
                  <a:t>Survival ranking task: </a:t>
                </a:r>
                <a14:m>
                  <m:oMath xmlns:m="http://schemas.openxmlformats.org/officeDocument/2006/math">
                    <m:r>
                      <a:rPr lang="en-GB" i="1">
                        <a:latin typeface="Cambria Math" panose="02040503050406030204" pitchFamily="18" charset="0"/>
                      </a:rPr>
                      <m:t>𝑔</m:t>
                    </m:r>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𝒳</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ℝ</m:t>
                    </m:r>
                  </m:oMath>
                </a14:m>
                <a:endParaRPr lang="en-US" dirty="0"/>
              </a:p>
            </p:txBody>
          </p:sp>
        </mc:Choice>
        <mc:Fallback xmlns="">
          <p:sp>
            <p:nvSpPr>
              <p:cNvPr id="12" name="Content Placeholder 2">
                <a:extLst>
                  <a:ext uri="{FF2B5EF4-FFF2-40B4-BE49-F238E27FC236}">
                    <a16:creationId xmlns:a16="http://schemas.microsoft.com/office/drawing/2014/main" id="{85D5079C-7E7D-2B18-0233-52E425730038}"/>
                  </a:ext>
                </a:extLst>
              </p:cNvPr>
              <p:cNvSpPr>
                <a:spLocks noGrp="1" noRot="1" noChangeAspect="1" noMove="1" noResize="1" noEditPoints="1" noAdjustHandles="1" noChangeArrowheads="1" noChangeShapeType="1" noTextEdit="1"/>
              </p:cNvSpPr>
              <p:nvPr>
                <p:ph sz="quarter" idx="13"/>
              </p:nvPr>
            </p:nvSpPr>
            <p:spPr>
              <a:xfrm>
                <a:off x="457200" y="2015734"/>
                <a:ext cx="5403651" cy="3450613"/>
              </a:xfrm>
              <a:blipFill>
                <a:blip r:embed="rId3"/>
                <a:stretch>
                  <a:fillRect l="-1174" t="-733"/>
                </a:stretch>
              </a:blipFill>
            </p:spPr>
            <p:txBody>
              <a:bodyPr/>
              <a:lstStyle/>
              <a:p>
                <a:r>
                  <a:rPr lang="en-US">
                    <a:noFill/>
                  </a:rPr>
                  <a:t> </a:t>
                </a:r>
              </a:p>
            </p:txBody>
          </p:sp>
        </mc:Fallback>
      </mc:AlternateContent>
      <p:pic>
        <p:nvPicPr>
          <p:cNvPr id="5126" name="Picture 6">
            <a:extLst>
              <a:ext uri="{FF2B5EF4-FFF2-40B4-BE49-F238E27FC236}">
                <a16:creationId xmlns:a16="http://schemas.microsoft.com/office/drawing/2014/main" id="{9EEB5394-EC00-5805-BF74-0C3BACC9849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89930" y="2190710"/>
            <a:ext cx="799727" cy="31078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DA9A27F-D98C-A75C-5DF0-0481022AE03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744043" y="2190710"/>
            <a:ext cx="2065467" cy="147164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8A95151-6671-CE68-04F0-91E9E231946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819698" y="3824977"/>
            <a:ext cx="1921570" cy="147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46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a:normAutofit/>
          </a:bodyPr>
          <a:lstStyle/>
          <a:p>
            <a:r>
              <a:rPr lang="en-US" dirty="0" err="1"/>
              <a:t>Wellcome</a:t>
            </a:r>
            <a:r>
              <a:rPr lang="en-US" dirty="0"/>
              <a:t> Funded Projects</a:t>
            </a:r>
          </a:p>
        </p:txBody>
      </p:sp>
      <p:graphicFrame>
        <p:nvGraphicFramePr>
          <p:cNvPr id="5" name="Content Placeholder 2">
            <a:extLst>
              <a:ext uri="{FF2B5EF4-FFF2-40B4-BE49-F238E27FC236}">
                <a16:creationId xmlns:a16="http://schemas.microsoft.com/office/drawing/2014/main" id="{2F9FCEEB-D01F-B6F4-966E-DD00E9C16950}"/>
              </a:ext>
            </a:extLst>
          </p:cNvPr>
          <p:cNvGraphicFramePr>
            <a:graphicFrameLocks noGrp="1"/>
          </p:cNvGraphicFramePr>
          <p:nvPr>
            <p:ph sz="quarter" idx="13"/>
            <p:extLst>
              <p:ext uri="{D42A27DB-BD31-4B8C-83A1-F6EECF244321}">
                <p14:modId xmlns:p14="http://schemas.microsoft.com/office/powerpoint/2010/main" val="2074985259"/>
              </p:ext>
            </p:extLst>
          </p:nvPr>
        </p:nvGraphicFramePr>
        <p:xfrm>
          <a:off x="1451579" y="2015734"/>
          <a:ext cx="4162555" cy="345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Graphical user interface, map&#10;&#10;Description automatically generated">
            <a:extLst>
              <a:ext uri="{FF2B5EF4-FFF2-40B4-BE49-F238E27FC236}">
                <a16:creationId xmlns:a16="http://schemas.microsoft.com/office/drawing/2014/main" id="{BD671897-4667-90CE-BF54-F885FA85AB7A}"/>
              </a:ext>
            </a:extLst>
          </p:cNvPr>
          <p:cNvPicPr>
            <a:picLocks noChangeAspect="1"/>
          </p:cNvPicPr>
          <p:nvPr/>
        </p:nvPicPr>
        <p:blipFill>
          <a:blip r:embed="rId8"/>
          <a:stretch>
            <a:fillRect/>
          </a:stretch>
        </p:blipFill>
        <p:spPr>
          <a:xfrm>
            <a:off x="6094411" y="2138249"/>
            <a:ext cx="5751225" cy="2818099"/>
          </a:xfrm>
          <a:prstGeom prst="rect">
            <a:avLst/>
          </a:prstGeom>
        </p:spPr>
      </p:pic>
      <p:sp>
        <p:nvSpPr>
          <p:cNvPr id="7" name="Rectangle 6">
            <a:extLst>
              <a:ext uri="{FF2B5EF4-FFF2-40B4-BE49-F238E27FC236}">
                <a16:creationId xmlns:a16="http://schemas.microsoft.com/office/drawing/2014/main" id="{3A198079-E4A5-2F9C-7DA0-45B1BA3FFB05}"/>
              </a:ext>
            </a:extLst>
          </p:cNvPr>
          <p:cNvSpPr/>
          <p:nvPr/>
        </p:nvSpPr>
        <p:spPr>
          <a:xfrm>
            <a:off x="6094411" y="4871511"/>
            <a:ext cx="3156185" cy="369332"/>
          </a:xfrm>
          <a:prstGeom prst="rect">
            <a:avLst/>
          </a:prstGeom>
        </p:spPr>
        <p:txBody>
          <a:bodyPr wrap="none">
            <a:spAutoFit/>
          </a:bodyPr>
          <a:lstStyle/>
          <a:p>
            <a:r>
              <a:rPr lang="en-US" dirty="0"/>
              <a:t>https://</a:t>
            </a:r>
            <a:r>
              <a:rPr lang="en-US" dirty="0" err="1"/>
              <a:t>typhinet.herokuapp.com</a:t>
            </a:r>
            <a:r>
              <a:rPr lang="en-US" dirty="0"/>
              <a:t>/</a:t>
            </a:r>
          </a:p>
        </p:txBody>
      </p:sp>
    </p:spTree>
    <p:extLst>
      <p:ext uri="{BB962C8B-B14F-4D97-AF65-F5344CB8AC3E}">
        <p14:creationId xmlns:p14="http://schemas.microsoft.com/office/powerpoint/2010/main" val="552113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DB6C-99B8-140D-33B9-9B6CA9678592}"/>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9EB96E69-6415-ED5C-11A1-230D95923027}"/>
              </a:ext>
            </a:extLst>
          </p:cNvPr>
          <p:cNvSpPr>
            <a:spLocks noGrp="1"/>
          </p:cNvSpPr>
          <p:nvPr>
            <p:ph type="body" idx="1"/>
          </p:nvPr>
        </p:nvSpPr>
        <p:spPr>
          <a:xfrm>
            <a:off x="1454239" y="3806195"/>
            <a:ext cx="9146028" cy="1012929"/>
          </a:xfrm>
        </p:spPr>
        <p:txBody>
          <a:bodyPr>
            <a:normAutofit/>
          </a:bodyPr>
          <a:lstStyle/>
          <a:p>
            <a:r>
              <a:rPr lang="en-US" sz="2400" dirty="0"/>
              <a:t>Should AI be used for public health decision making?</a:t>
            </a:r>
          </a:p>
        </p:txBody>
      </p:sp>
    </p:spTree>
    <p:extLst>
      <p:ext uri="{BB962C8B-B14F-4D97-AF65-F5344CB8AC3E}">
        <p14:creationId xmlns:p14="http://schemas.microsoft.com/office/powerpoint/2010/main" val="245173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p:txBody>
          <a:bodyPr/>
          <a:lstStyle/>
          <a:p>
            <a:r>
              <a:rPr lang="en-US" cap="none"/>
              <a:t>Abstract</a:t>
            </a:r>
          </a:p>
        </p:txBody>
      </p:sp>
      <p:sp>
        <p:nvSpPr>
          <p:cNvPr id="3" name="Content Placeholder 2">
            <a:extLst>
              <a:ext uri="{FF2B5EF4-FFF2-40B4-BE49-F238E27FC236}">
                <a16:creationId xmlns:a16="http://schemas.microsoft.com/office/drawing/2014/main" id="{2903D4A7-BD63-780D-E544-2363525397C5}"/>
              </a:ext>
            </a:extLst>
          </p:cNvPr>
          <p:cNvSpPr>
            <a:spLocks noGrp="1"/>
          </p:cNvSpPr>
          <p:nvPr>
            <p:ph sz="quarter" idx="13"/>
          </p:nvPr>
        </p:nvSpPr>
        <p:spPr>
          <a:xfrm>
            <a:off x="913774" y="1492470"/>
            <a:ext cx="10363826" cy="4298730"/>
          </a:xfrm>
        </p:spPr>
        <p:txBody>
          <a:bodyPr>
            <a:normAutofit lnSpcReduction="10000"/>
          </a:bodyPr>
          <a:lstStyle/>
          <a:p>
            <a:pPr marL="0" indent="0">
              <a:buNone/>
            </a:pPr>
            <a:r>
              <a:rPr lang="en-US" dirty="0">
                <a:latin typeface="Helvetica" pitchFamily="2" charset="0"/>
              </a:rPr>
              <a:t>COVID-19 placed clinicians, epidemiologists, and data scientists in the spotlight and allowed fast uptake of machine learning and mathematical models, including policy being made based on these models. Increasing interest in statistics and software is a great step forward for our community, but is it coming at a cost to trustworthiness and model accuracy? Are we getting too focused in application at the expense of the theory? Or are we too interested in theory and losing sight of the purpose of our research?</a:t>
            </a:r>
            <a:br>
              <a:rPr lang="en-US" dirty="0">
                <a:latin typeface="Helvetica" pitchFamily="2" charset="0"/>
              </a:rPr>
            </a:br>
            <a:endParaRPr lang="en-US" dirty="0">
              <a:latin typeface="Helvetica" pitchFamily="2" charset="0"/>
            </a:endParaRPr>
          </a:p>
          <a:p>
            <a:pPr marL="0" indent="0">
              <a:buNone/>
            </a:pPr>
            <a:r>
              <a:rPr lang="en-US" dirty="0">
                <a:latin typeface="Helvetica" pitchFamily="2" charset="0"/>
              </a:rPr>
              <a:t>In this talk we will take a critical look at AI and mathematical modelling to consider </a:t>
            </a:r>
            <a:r>
              <a:rPr lang="en-US" dirty="0" err="1">
                <a:latin typeface="Helvetica" pitchFamily="2" charset="0"/>
              </a:rPr>
              <a:t>explainability</a:t>
            </a:r>
            <a:r>
              <a:rPr lang="en-US" dirty="0">
                <a:latin typeface="Helvetica" pitchFamily="2" charset="0"/>
              </a:rPr>
              <a:t> and sustainability of AI with applications in healthcare and policy making. We’ll dive into technical topics such as survival analysis and scoring rules, as well as bigger picture ideas such as open source and community building. Case studies from COVID-19 modelling will be used throughout the talk to exemplify everything we cover.</a:t>
            </a:r>
          </a:p>
        </p:txBody>
      </p:sp>
    </p:spTree>
    <p:extLst>
      <p:ext uri="{BB962C8B-B14F-4D97-AF65-F5344CB8AC3E}">
        <p14:creationId xmlns:p14="http://schemas.microsoft.com/office/powerpoint/2010/main" val="263532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593B56D-2BFA-41AD-162C-6AB92D519FBF}"/>
              </a:ext>
            </a:extLst>
          </p:cNvPr>
          <p:cNvGraphicFramePr/>
          <p:nvPr>
            <p:extLst>
              <p:ext uri="{D42A27DB-BD31-4B8C-83A1-F6EECF244321}">
                <p14:modId xmlns:p14="http://schemas.microsoft.com/office/powerpoint/2010/main" val="2906510557"/>
              </p:ext>
            </p:extLst>
          </p:nvPr>
        </p:nvGraphicFramePr>
        <p:xfrm>
          <a:off x="0" y="1800000"/>
          <a:ext cx="12192000" cy="25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11502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800" u="sng" dirty="0"/>
              <a:t>explainabilitY</a:t>
            </a:r>
          </a:p>
        </p:txBody>
      </p:sp>
      <p:pic>
        <p:nvPicPr>
          <p:cNvPr id="5" name="Picture 4">
            <a:extLst>
              <a:ext uri="{FF2B5EF4-FFF2-40B4-BE49-F238E27FC236}">
                <a16:creationId xmlns:a16="http://schemas.microsoft.com/office/drawing/2014/main" id="{352253CF-A5B4-28D1-B19E-09DBBA140879}"/>
              </a:ext>
            </a:extLst>
          </p:cNvPr>
          <p:cNvPicPr>
            <a:picLocks noChangeAspect="1"/>
          </p:cNvPicPr>
          <p:nvPr/>
        </p:nvPicPr>
        <p:blipFill>
          <a:blip r:embed="rId3"/>
          <a:stretch>
            <a:fillRect/>
          </a:stretch>
        </p:blipFill>
        <p:spPr>
          <a:xfrm>
            <a:off x="4618374" y="1235239"/>
            <a:ext cx="7070043" cy="4082948"/>
          </a:xfrm>
          <a:prstGeom prst="rect">
            <a:avLst/>
          </a:prstGeom>
          <a:ln w="38100">
            <a:solidFill>
              <a:schemeClr val="tx1"/>
            </a:solidFill>
          </a:ln>
        </p:spPr>
      </p:pic>
    </p:spTree>
    <p:extLst>
      <p:ext uri="{BB962C8B-B14F-4D97-AF65-F5344CB8AC3E}">
        <p14:creationId xmlns:p14="http://schemas.microsoft.com/office/powerpoint/2010/main" val="24971944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190B937-FB79-07C4-7F66-3E7277BCB16A}"/>
              </a:ext>
            </a:extLst>
          </p:cNvPr>
          <p:cNvGrpSpPr/>
          <p:nvPr/>
        </p:nvGrpSpPr>
        <p:grpSpPr>
          <a:xfrm>
            <a:off x="22770" y="1801676"/>
            <a:ext cx="12146459" cy="2516646"/>
            <a:chOff x="22770" y="1801676"/>
            <a:chExt cx="12146459" cy="2516646"/>
          </a:xfrm>
        </p:grpSpPr>
        <p:sp>
          <p:nvSpPr>
            <p:cNvPr id="38" name="Freeform 37">
              <a:extLst>
                <a:ext uri="{FF2B5EF4-FFF2-40B4-BE49-F238E27FC236}">
                  <a16:creationId xmlns:a16="http://schemas.microsoft.com/office/drawing/2014/main" id="{7AE5D780-577F-EF52-F990-5F3A1A52FB96}"/>
                </a:ext>
              </a:extLst>
            </p:cNvPr>
            <p:cNvSpPr/>
            <p:nvPr/>
          </p:nvSpPr>
          <p:spPr>
            <a:xfrm>
              <a:off x="6096000" y="2841613"/>
              <a:ext cx="5033292" cy="436773"/>
            </a:xfrm>
            <a:custGeom>
              <a:avLst/>
              <a:gdLst/>
              <a:ahLst/>
              <a:cxnLst/>
              <a:rect l="0" t="0" r="0" b="0"/>
              <a:pathLst>
                <a:path>
                  <a:moveTo>
                    <a:pt x="0" y="0"/>
                  </a:moveTo>
                  <a:lnTo>
                    <a:pt x="0" y="218386"/>
                  </a:lnTo>
                  <a:lnTo>
                    <a:pt x="5033292" y="218386"/>
                  </a:lnTo>
                  <a:lnTo>
                    <a:pt x="5033292"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Freeform 38">
              <a:extLst>
                <a:ext uri="{FF2B5EF4-FFF2-40B4-BE49-F238E27FC236}">
                  <a16:creationId xmlns:a16="http://schemas.microsoft.com/office/drawing/2014/main" id="{DF8ACBFA-1595-CD77-D190-219E847A01DC}"/>
                </a:ext>
              </a:extLst>
            </p:cNvPr>
            <p:cNvSpPr/>
            <p:nvPr/>
          </p:nvSpPr>
          <p:spPr>
            <a:xfrm>
              <a:off x="6096000" y="2841613"/>
              <a:ext cx="2516646" cy="436773"/>
            </a:xfrm>
            <a:custGeom>
              <a:avLst/>
              <a:gdLst/>
              <a:ahLst/>
              <a:cxnLst/>
              <a:rect l="0" t="0" r="0" b="0"/>
              <a:pathLst>
                <a:path>
                  <a:moveTo>
                    <a:pt x="0" y="0"/>
                  </a:moveTo>
                  <a:lnTo>
                    <a:pt x="0" y="218386"/>
                  </a:lnTo>
                  <a:lnTo>
                    <a:pt x="2516646" y="218386"/>
                  </a:lnTo>
                  <a:lnTo>
                    <a:pt x="2516646"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Freeform 39">
              <a:extLst>
                <a:ext uri="{FF2B5EF4-FFF2-40B4-BE49-F238E27FC236}">
                  <a16:creationId xmlns:a16="http://schemas.microsoft.com/office/drawing/2014/main" id="{41D77B70-1208-99F9-5592-FD2038A72612}"/>
                </a:ext>
              </a:extLst>
            </p:cNvPr>
            <p:cNvSpPr/>
            <p:nvPr/>
          </p:nvSpPr>
          <p:spPr>
            <a:xfrm>
              <a:off x="6050280" y="2841613"/>
              <a:ext cx="91440" cy="436773"/>
            </a:xfrm>
            <a:custGeom>
              <a:avLst/>
              <a:gdLst/>
              <a:ahLst/>
              <a:cxnLst/>
              <a:rect l="0" t="0" r="0" b="0"/>
              <a:pathLst>
                <a:path>
                  <a:moveTo>
                    <a:pt x="45720" y="0"/>
                  </a:moveTo>
                  <a:lnTo>
                    <a:pt x="45720"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Freeform 40">
              <a:extLst>
                <a:ext uri="{FF2B5EF4-FFF2-40B4-BE49-F238E27FC236}">
                  <a16:creationId xmlns:a16="http://schemas.microsoft.com/office/drawing/2014/main" id="{C7BE47E4-DE08-BFC2-812F-B14EE1498941}"/>
                </a:ext>
              </a:extLst>
            </p:cNvPr>
            <p:cNvSpPr/>
            <p:nvPr/>
          </p:nvSpPr>
          <p:spPr>
            <a:xfrm>
              <a:off x="3579353" y="2841613"/>
              <a:ext cx="2516646" cy="436773"/>
            </a:xfrm>
            <a:custGeom>
              <a:avLst/>
              <a:gdLst/>
              <a:ahLst/>
              <a:cxnLst/>
              <a:rect l="0" t="0" r="0" b="0"/>
              <a:pathLst>
                <a:path>
                  <a:moveTo>
                    <a:pt x="2516646" y="0"/>
                  </a:moveTo>
                  <a:lnTo>
                    <a:pt x="2516646" y="218386"/>
                  </a:lnTo>
                  <a:lnTo>
                    <a:pt x="0" y="218386"/>
                  </a:lnTo>
                  <a:lnTo>
                    <a:pt x="0"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2" name="Freeform 41">
              <a:extLst>
                <a:ext uri="{FF2B5EF4-FFF2-40B4-BE49-F238E27FC236}">
                  <a16:creationId xmlns:a16="http://schemas.microsoft.com/office/drawing/2014/main" id="{61F97C53-3ED3-1954-1D49-67C45588B7F0}"/>
                </a:ext>
              </a:extLst>
            </p:cNvPr>
            <p:cNvSpPr/>
            <p:nvPr/>
          </p:nvSpPr>
          <p:spPr>
            <a:xfrm>
              <a:off x="1062707" y="2841613"/>
              <a:ext cx="5033292" cy="436773"/>
            </a:xfrm>
            <a:custGeom>
              <a:avLst/>
              <a:gdLst/>
              <a:ahLst/>
              <a:cxnLst/>
              <a:rect l="0" t="0" r="0" b="0"/>
              <a:pathLst>
                <a:path>
                  <a:moveTo>
                    <a:pt x="5033292" y="0"/>
                  </a:moveTo>
                  <a:lnTo>
                    <a:pt x="5033292" y="218386"/>
                  </a:lnTo>
                  <a:lnTo>
                    <a:pt x="0" y="218386"/>
                  </a:lnTo>
                  <a:lnTo>
                    <a:pt x="0"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Arc 42">
              <a:extLst>
                <a:ext uri="{FF2B5EF4-FFF2-40B4-BE49-F238E27FC236}">
                  <a16:creationId xmlns:a16="http://schemas.microsoft.com/office/drawing/2014/main" id="{176A7B23-2175-30EB-D1E4-0AB79A3329AB}"/>
                </a:ext>
              </a:extLst>
            </p:cNvPr>
            <p:cNvSpPr/>
            <p:nvPr/>
          </p:nvSpPr>
          <p:spPr>
            <a:xfrm>
              <a:off x="5576031" y="180167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4" name="Arc 43">
              <a:extLst>
                <a:ext uri="{FF2B5EF4-FFF2-40B4-BE49-F238E27FC236}">
                  <a16:creationId xmlns:a16="http://schemas.microsoft.com/office/drawing/2014/main" id="{D5C9CB16-8F13-D410-87C5-16719C77334A}"/>
                </a:ext>
              </a:extLst>
            </p:cNvPr>
            <p:cNvSpPr/>
            <p:nvPr/>
          </p:nvSpPr>
          <p:spPr>
            <a:xfrm>
              <a:off x="5576031" y="180167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84F61736-4334-81F7-35EC-A7ED31B6CB30}"/>
                </a:ext>
              </a:extLst>
            </p:cNvPr>
            <p:cNvSpPr/>
            <p:nvPr/>
          </p:nvSpPr>
          <p:spPr>
            <a:xfrm>
              <a:off x="5056063" y="1988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Explainability</a:t>
              </a:r>
            </a:p>
          </p:txBody>
        </p:sp>
        <p:sp>
          <p:nvSpPr>
            <p:cNvPr id="46" name="Arc 45">
              <a:extLst>
                <a:ext uri="{FF2B5EF4-FFF2-40B4-BE49-F238E27FC236}">
                  <a16:creationId xmlns:a16="http://schemas.microsoft.com/office/drawing/2014/main" id="{C7D2266A-0C36-7E7B-DD5C-0D0EF8896DAB}"/>
                </a:ext>
              </a:extLst>
            </p:cNvPr>
            <p:cNvSpPr/>
            <p:nvPr/>
          </p:nvSpPr>
          <p:spPr>
            <a:xfrm>
              <a:off x="542738"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7" name="Arc 46">
              <a:extLst>
                <a:ext uri="{FF2B5EF4-FFF2-40B4-BE49-F238E27FC236}">
                  <a16:creationId xmlns:a16="http://schemas.microsoft.com/office/drawing/2014/main" id="{97B7222B-E31D-E9C4-DE09-E4D418514868}"/>
                </a:ext>
              </a:extLst>
            </p:cNvPr>
            <p:cNvSpPr/>
            <p:nvPr/>
          </p:nvSpPr>
          <p:spPr>
            <a:xfrm>
              <a:off x="542738"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557EF1F3-8590-6F03-8D0B-60633AA62D21}"/>
                </a:ext>
              </a:extLst>
            </p:cNvPr>
            <p:cNvSpPr/>
            <p:nvPr/>
          </p:nvSpPr>
          <p:spPr>
            <a:xfrm>
              <a:off x="22770"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dirty="0" err="1"/>
                <a:t>Visualisation</a:t>
              </a:r>
              <a:endParaRPr lang="en-US" sz="2000" kern="1200" dirty="0"/>
            </a:p>
          </p:txBody>
        </p:sp>
        <p:sp>
          <p:nvSpPr>
            <p:cNvPr id="49" name="Arc 48">
              <a:extLst>
                <a:ext uri="{FF2B5EF4-FFF2-40B4-BE49-F238E27FC236}">
                  <a16:creationId xmlns:a16="http://schemas.microsoft.com/office/drawing/2014/main" id="{557A77C1-6774-29E0-C74A-6E2605129AA8}"/>
                </a:ext>
              </a:extLst>
            </p:cNvPr>
            <p:cNvSpPr/>
            <p:nvPr/>
          </p:nvSpPr>
          <p:spPr>
            <a:xfrm>
              <a:off x="3059385"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0" name="Arc 49">
              <a:extLst>
                <a:ext uri="{FF2B5EF4-FFF2-40B4-BE49-F238E27FC236}">
                  <a16:creationId xmlns:a16="http://schemas.microsoft.com/office/drawing/2014/main" id="{0B4E0841-3ED7-3179-DBBC-8163146B6BBC}"/>
                </a:ext>
              </a:extLst>
            </p:cNvPr>
            <p:cNvSpPr/>
            <p:nvPr/>
          </p:nvSpPr>
          <p:spPr>
            <a:xfrm>
              <a:off x="3059385"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64B1CC7D-6455-83C2-1E74-73011CB694D2}"/>
                </a:ext>
              </a:extLst>
            </p:cNvPr>
            <p:cNvSpPr/>
            <p:nvPr/>
          </p:nvSpPr>
          <p:spPr>
            <a:xfrm>
              <a:off x="2539417"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sz="2000" dirty="0"/>
                <a:t>Forecasting and predictions</a:t>
              </a:r>
            </a:p>
          </p:txBody>
        </p:sp>
        <p:sp>
          <p:nvSpPr>
            <p:cNvPr id="52" name="Arc 51">
              <a:extLst>
                <a:ext uri="{FF2B5EF4-FFF2-40B4-BE49-F238E27FC236}">
                  <a16:creationId xmlns:a16="http://schemas.microsoft.com/office/drawing/2014/main" id="{F1B89F51-883D-1662-54EA-4BF3DB1A48A1}"/>
                </a:ext>
              </a:extLst>
            </p:cNvPr>
            <p:cNvSpPr/>
            <p:nvPr/>
          </p:nvSpPr>
          <p:spPr>
            <a:xfrm>
              <a:off x="5576031"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3" name="Arc 52">
              <a:extLst>
                <a:ext uri="{FF2B5EF4-FFF2-40B4-BE49-F238E27FC236}">
                  <a16:creationId xmlns:a16="http://schemas.microsoft.com/office/drawing/2014/main" id="{D99D9B71-3C2D-F312-7A58-E40004F076DE}"/>
                </a:ext>
              </a:extLst>
            </p:cNvPr>
            <p:cNvSpPr/>
            <p:nvPr/>
          </p:nvSpPr>
          <p:spPr>
            <a:xfrm>
              <a:off x="5576031"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B9EC5BE1-DC49-008E-7C16-87A81AFB8823}"/>
                </a:ext>
              </a:extLst>
            </p:cNvPr>
            <p:cNvSpPr/>
            <p:nvPr/>
          </p:nvSpPr>
          <p:spPr>
            <a:xfrm>
              <a:off x="5056063"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sz="2000" dirty="0"/>
                <a:t>Model validation</a:t>
              </a:r>
            </a:p>
          </p:txBody>
        </p:sp>
        <p:sp>
          <p:nvSpPr>
            <p:cNvPr id="55" name="Arc 54">
              <a:extLst>
                <a:ext uri="{FF2B5EF4-FFF2-40B4-BE49-F238E27FC236}">
                  <a16:creationId xmlns:a16="http://schemas.microsoft.com/office/drawing/2014/main" id="{3849F3CD-0166-67D1-7BCC-B8A51FF47E26}"/>
                </a:ext>
              </a:extLst>
            </p:cNvPr>
            <p:cNvSpPr/>
            <p:nvPr/>
          </p:nvSpPr>
          <p:spPr>
            <a:xfrm>
              <a:off x="8092678"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6" name="Arc 55">
              <a:extLst>
                <a:ext uri="{FF2B5EF4-FFF2-40B4-BE49-F238E27FC236}">
                  <a16:creationId xmlns:a16="http://schemas.microsoft.com/office/drawing/2014/main" id="{0F0ED1C0-85AE-5ECB-0DDD-F41D9F2EF876}"/>
                </a:ext>
              </a:extLst>
            </p:cNvPr>
            <p:cNvSpPr/>
            <p:nvPr/>
          </p:nvSpPr>
          <p:spPr>
            <a:xfrm>
              <a:off x="8092678"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1261C86F-1A74-D559-6453-5D6405F47C50}"/>
                </a:ext>
              </a:extLst>
            </p:cNvPr>
            <p:cNvSpPr/>
            <p:nvPr/>
          </p:nvSpPr>
          <p:spPr>
            <a:xfrm>
              <a:off x="7572709"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Risk and uncertainty</a:t>
              </a:r>
            </a:p>
          </p:txBody>
        </p:sp>
        <p:sp>
          <p:nvSpPr>
            <p:cNvPr id="58" name="Arc 57">
              <a:extLst>
                <a:ext uri="{FF2B5EF4-FFF2-40B4-BE49-F238E27FC236}">
                  <a16:creationId xmlns:a16="http://schemas.microsoft.com/office/drawing/2014/main" id="{5879CEBE-1CAC-682A-1AAA-9D2137620C07}"/>
                </a:ext>
              </a:extLst>
            </p:cNvPr>
            <p:cNvSpPr/>
            <p:nvPr/>
          </p:nvSpPr>
          <p:spPr>
            <a:xfrm>
              <a:off x="10609324"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9" name="Arc 58">
              <a:extLst>
                <a:ext uri="{FF2B5EF4-FFF2-40B4-BE49-F238E27FC236}">
                  <a16:creationId xmlns:a16="http://schemas.microsoft.com/office/drawing/2014/main" id="{EB0D9C5B-073B-C88C-9CFD-A9BCABC76C1F}"/>
                </a:ext>
              </a:extLst>
            </p:cNvPr>
            <p:cNvSpPr/>
            <p:nvPr/>
          </p:nvSpPr>
          <p:spPr>
            <a:xfrm>
              <a:off x="10609324"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F7A898B-8F19-CFD1-FA68-8935D7AEBD02}"/>
                </a:ext>
              </a:extLst>
            </p:cNvPr>
            <p:cNvSpPr/>
            <p:nvPr/>
          </p:nvSpPr>
          <p:spPr>
            <a:xfrm>
              <a:off x="10089356" y="3465574"/>
              <a:ext cx="2079873" cy="666000"/>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Limits of AI</a:t>
              </a:r>
            </a:p>
          </p:txBody>
        </p:sp>
      </p:grpSp>
      <p:grpSp>
        <p:nvGrpSpPr>
          <p:cNvPr id="71" name="Group 70">
            <a:extLst>
              <a:ext uri="{FF2B5EF4-FFF2-40B4-BE49-F238E27FC236}">
                <a16:creationId xmlns:a16="http://schemas.microsoft.com/office/drawing/2014/main" id="{57753BF9-64AD-CF8B-C89D-998FF9736B5D}"/>
              </a:ext>
            </a:extLst>
          </p:cNvPr>
          <p:cNvGrpSpPr/>
          <p:nvPr/>
        </p:nvGrpSpPr>
        <p:grpSpPr>
          <a:xfrm>
            <a:off x="22770" y="4318322"/>
            <a:ext cx="2079873" cy="1735290"/>
            <a:chOff x="22770" y="4318322"/>
            <a:chExt cx="2079873" cy="1735290"/>
          </a:xfrm>
        </p:grpSpPr>
        <p:sp>
          <p:nvSpPr>
            <p:cNvPr id="64" name="Arc 63">
              <a:extLst>
                <a:ext uri="{FF2B5EF4-FFF2-40B4-BE49-F238E27FC236}">
                  <a16:creationId xmlns:a16="http://schemas.microsoft.com/office/drawing/2014/main" id="{C7C1BCA5-6D97-F349-0BDD-94BEE4732F7C}"/>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5" name="Freeform 64">
              <a:extLst>
                <a:ext uri="{FF2B5EF4-FFF2-40B4-BE49-F238E27FC236}">
                  <a16:creationId xmlns:a16="http://schemas.microsoft.com/office/drawing/2014/main" id="{1C462DA1-2D05-8290-96F6-5FBFF4CD2A39}"/>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algn="ctr" defTabSz="889000">
                <a:lnSpc>
                  <a:spcPct val="90000"/>
                </a:lnSpc>
                <a:spcBef>
                  <a:spcPct val="0"/>
                </a:spcBef>
                <a:spcAft>
                  <a:spcPct val="35000"/>
                </a:spcAft>
              </a:pPr>
              <a:r>
                <a:rPr lang="en-US" dirty="0"/>
                <a:t>Can you communicate results?</a:t>
              </a:r>
            </a:p>
          </p:txBody>
        </p:sp>
        <p:sp>
          <p:nvSpPr>
            <p:cNvPr id="66" name="Arc 65">
              <a:extLst>
                <a:ext uri="{FF2B5EF4-FFF2-40B4-BE49-F238E27FC236}">
                  <a16:creationId xmlns:a16="http://schemas.microsoft.com/office/drawing/2014/main" id="{D6F086AF-6D95-C656-2D1D-258948B3B690}"/>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69" name="Straight Connector 68">
              <a:extLst>
                <a:ext uri="{FF2B5EF4-FFF2-40B4-BE49-F238E27FC236}">
                  <a16:creationId xmlns:a16="http://schemas.microsoft.com/office/drawing/2014/main" id="{2220B01C-2F4C-6456-1A86-BCCCF4BF733A}"/>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424F7F2-1FAC-0286-206E-0ACCD40CCEAA}"/>
              </a:ext>
            </a:extLst>
          </p:cNvPr>
          <p:cNvGrpSpPr/>
          <p:nvPr/>
        </p:nvGrpSpPr>
        <p:grpSpPr>
          <a:xfrm>
            <a:off x="2538000" y="4320000"/>
            <a:ext cx="2079873" cy="1735290"/>
            <a:chOff x="22770" y="4318322"/>
            <a:chExt cx="2079873" cy="1735290"/>
          </a:xfrm>
        </p:grpSpPr>
        <p:sp>
          <p:nvSpPr>
            <p:cNvPr id="73" name="Arc 72">
              <a:extLst>
                <a:ext uri="{FF2B5EF4-FFF2-40B4-BE49-F238E27FC236}">
                  <a16:creationId xmlns:a16="http://schemas.microsoft.com/office/drawing/2014/main" id="{CC28987E-20E7-5CCD-446F-7F0DC5F8805B}"/>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74" name="Freeform 73">
              <a:extLst>
                <a:ext uri="{FF2B5EF4-FFF2-40B4-BE49-F238E27FC236}">
                  <a16:creationId xmlns:a16="http://schemas.microsoft.com/office/drawing/2014/main" id="{77935269-9B8D-EF4E-67C3-CC2F35D58531}"/>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dirty="0"/>
                <a:t>Implications and limitations</a:t>
              </a:r>
              <a:endParaRPr lang="en-US" kern="1200" dirty="0"/>
            </a:p>
          </p:txBody>
        </p:sp>
        <p:sp>
          <p:nvSpPr>
            <p:cNvPr id="75" name="Arc 74">
              <a:extLst>
                <a:ext uri="{FF2B5EF4-FFF2-40B4-BE49-F238E27FC236}">
                  <a16:creationId xmlns:a16="http://schemas.microsoft.com/office/drawing/2014/main" id="{53C68538-F0D6-39C0-C7A5-4B6E7521F831}"/>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76" name="Straight Connector 75">
              <a:extLst>
                <a:ext uri="{FF2B5EF4-FFF2-40B4-BE49-F238E27FC236}">
                  <a16:creationId xmlns:a16="http://schemas.microsoft.com/office/drawing/2014/main" id="{3D3A0DEB-E6FC-4341-8F6F-A74C89D3BFDD}"/>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6F5DCF2-4813-A053-E7DD-E76E3EB4ABA6}"/>
              </a:ext>
            </a:extLst>
          </p:cNvPr>
          <p:cNvGrpSpPr/>
          <p:nvPr/>
        </p:nvGrpSpPr>
        <p:grpSpPr>
          <a:xfrm>
            <a:off x="5054400" y="4320000"/>
            <a:ext cx="2079873" cy="1735290"/>
            <a:chOff x="22770" y="4318322"/>
            <a:chExt cx="2079873" cy="1735290"/>
          </a:xfrm>
        </p:grpSpPr>
        <p:sp>
          <p:nvSpPr>
            <p:cNvPr id="78" name="Arc 77">
              <a:extLst>
                <a:ext uri="{FF2B5EF4-FFF2-40B4-BE49-F238E27FC236}">
                  <a16:creationId xmlns:a16="http://schemas.microsoft.com/office/drawing/2014/main" id="{4A8F6215-7F40-C3A7-7CEF-86473B05B724}"/>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79" name="Freeform 78">
              <a:extLst>
                <a:ext uri="{FF2B5EF4-FFF2-40B4-BE49-F238E27FC236}">
                  <a16:creationId xmlns:a16="http://schemas.microsoft.com/office/drawing/2014/main" id="{261BBED8-327F-54A2-D099-26B70A09FD35}"/>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dirty="0"/>
                <a:t>Does your model generalize?</a:t>
              </a:r>
              <a:endParaRPr lang="en-US" kern="1200" dirty="0"/>
            </a:p>
          </p:txBody>
        </p:sp>
        <p:sp>
          <p:nvSpPr>
            <p:cNvPr id="80" name="Arc 79">
              <a:extLst>
                <a:ext uri="{FF2B5EF4-FFF2-40B4-BE49-F238E27FC236}">
                  <a16:creationId xmlns:a16="http://schemas.microsoft.com/office/drawing/2014/main" id="{7867C321-19F9-45D3-E7C6-A37AFC22E30C}"/>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81" name="Straight Connector 80">
              <a:extLst>
                <a:ext uri="{FF2B5EF4-FFF2-40B4-BE49-F238E27FC236}">
                  <a16:creationId xmlns:a16="http://schemas.microsoft.com/office/drawing/2014/main" id="{1C644F23-EA70-4B3D-126A-8C9708FF69B8}"/>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D221BF91-2CB1-0BA6-220D-8ACE68ED69B6}"/>
              </a:ext>
            </a:extLst>
          </p:cNvPr>
          <p:cNvGrpSpPr/>
          <p:nvPr/>
        </p:nvGrpSpPr>
        <p:grpSpPr>
          <a:xfrm>
            <a:off x="7574400" y="4320000"/>
            <a:ext cx="2079873" cy="1735290"/>
            <a:chOff x="22770" y="4318322"/>
            <a:chExt cx="2079873" cy="1735290"/>
          </a:xfrm>
        </p:grpSpPr>
        <p:sp>
          <p:nvSpPr>
            <p:cNvPr id="83" name="Arc 82">
              <a:extLst>
                <a:ext uri="{FF2B5EF4-FFF2-40B4-BE49-F238E27FC236}">
                  <a16:creationId xmlns:a16="http://schemas.microsoft.com/office/drawing/2014/main" id="{E87C4E87-0F66-6229-531D-5003C549E421}"/>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4" name="Freeform 83">
              <a:extLst>
                <a:ext uri="{FF2B5EF4-FFF2-40B4-BE49-F238E27FC236}">
                  <a16:creationId xmlns:a16="http://schemas.microsoft.com/office/drawing/2014/main" id="{FE8F8759-200A-33F2-2166-BC363CA32561}"/>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a:t>Communicating what you don’t know</a:t>
              </a:r>
            </a:p>
          </p:txBody>
        </p:sp>
        <p:sp>
          <p:nvSpPr>
            <p:cNvPr id="85" name="Arc 84">
              <a:extLst>
                <a:ext uri="{FF2B5EF4-FFF2-40B4-BE49-F238E27FC236}">
                  <a16:creationId xmlns:a16="http://schemas.microsoft.com/office/drawing/2014/main" id="{704DDE5B-127B-CFC1-A486-8A8F6F8BAF71}"/>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86" name="Straight Connector 85">
              <a:extLst>
                <a:ext uri="{FF2B5EF4-FFF2-40B4-BE49-F238E27FC236}">
                  <a16:creationId xmlns:a16="http://schemas.microsoft.com/office/drawing/2014/main" id="{FCB2978F-FAEF-2EF7-76C0-FCABD5BDD8EE}"/>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0582B7FD-5D5C-A098-2731-5D4E3486FC64}"/>
              </a:ext>
            </a:extLst>
          </p:cNvPr>
          <p:cNvGrpSpPr/>
          <p:nvPr/>
        </p:nvGrpSpPr>
        <p:grpSpPr>
          <a:xfrm>
            <a:off x="10090800" y="4320000"/>
            <a:ext cx="2079873" cy="1735290"/>
            <a:chOff x="22770" y="4318322"/>
            <a:chExt cx="2079873" cy="1735290"/>
          </a:xfrm>
        </p:grpSpPr>
        <p:sp>
          <p:nvSpPr>
            <p:cNvPr id="88" name="Arc 87">
              <a:extLst>
                <a:ext uri="{FF2B5EF4-FFF2-40B4-BE49-F238E27FC236}">
                  <a16:creationId xmlns:a16="http://schemas.microsoft.com/office/drawing/2014/main" id="{8E985F99-A2DD-1304-9030-36E566CDE183}"/>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9" name="Freeform 88">
              <a:extLst>
                <a:ext uri="{FF2B5EF4-FFF2-40B4-BE49-F238E27FC236}">
                  <a16:creationId xmlns:a16="http://schemas.microsoft.com/office/drawing/2014/main" id="{B7CCEB71-1A75-68E2-04C1-0D32C0457CC4}"/>
                </a:ext>
              </a:extLst>
            </p:cNvPr>
            <p:cNvSpPr/>
            <p:nvPr/>
          </p:nvSpPr>
          <p:spPr>
            <a:xfrm>
              <a:off x="22770"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a:t>When is ML a bad idea?</a:t>
              </a:r>
            </a:p>
          </p:txBody>
        </p:sp>
        <p:sp>
          <p:nvSpPr>
            <p:cNvPr id="90" name="Arc 89">
              <a:extLst>
                <a:ext uri="{FF2B5EF4-FFF2-40B4-BE49-F238E27FC236}">
                  <a16:creationId xmlns:a16="http://schemas.microsoft.com/office/drawing/2014/main" id="{B3389CD7-1399-13C2-DEE2-A0356EE60809}"/>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91" name="Straight Connector 90">
              <a:extLst>
                <a:ext uri="{FF2B5EF4-FFF2-40B4-BE49-F238E27FC236}">
                  <a16:creationId xmlns:a16="http://schemas.microsoft.com/office/drawing/2014/main" id="{906BB8AE-C0C2-7BD0-F1DB-C31640F5F3E5}"/>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940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up)">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up)">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ipe(up)">
                                      <p:cBhvr>
                                        <p:cTn id="2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894885D-DC4F-6A33-BA14-1E0ACD87FB33}"/>
              </a:ext>
            </a:extLst>
          </p:cNvPr>
          <p:cNvSpPr>
            <a:spLocks noGrp="1"/>
          </p:cNvSpPr>
          <p:nvPr>
            <p:ph type="title"/>
          </p:nvPr>
        </p:nvSpPr>
        <p:spPr/>
        <p:txBody>
          <a:bodyPr>
            <a:normAutofit/>
          </a:bodyPr>
          <a:lstStyle/>
          <a:p>
            <a:r>
              <a:rPr lang="en-US" cap="none"/>
              <a:t>Visualisation</a:t>
            </a:r>
            <a:endParaRPr lang="en-US" dirty="0"/>
          </a:p>
        </p:txBody>
      </p:sp>
      <p:sp>
        <p:nvSpPr>
          <p:cNvPr id="23" name="Content Placeholder 2">
            <a:extLst>
              <a:ext uri="{FF2B5EF4-FFF2-40B4-BE49-F238E27FC236}">
                <a16:creationId xmlns:a16="http://schemas.microsoft.com/office/drawing/2014/main" id="{CD24F18F-CBAA-479B-11A5-B67F2F09268D}"/>
              </a:ext>
            </a:extLst>
          </p:cNvPr>
          <p:cNvSpPr>
            <a:spLocks noGrp="1"/>
          </p:cNvSpPr>
          <p:nvPr>
            <p:ph sz="quarter" idx="13"/>
          </p:nvPr>
        </p:nvSpPr>
        <p:spPr>
          <a:xfrm>
            <a:off x="1451579" y="2015734"/>
            <a:ext cx="4158849" cy="3450613"/>
          </a:xfrm>
        </p:spPr>
        <p:txBody>
          <a:bodyPr>
            <a:normAutofit/>
          </a:bodyPr>
          <a:lstStyle/>
          <a:p>
            <a:r>
              <a:rPr lang="en-US"/>
              <a:t>What story do you </a:t>
            </a:r>
            <a:r>
              <a:rPr lang="en-US" u="sng"/>
              <a:t>want</a:t>
            </a:r>
            <a:r>
              <a:rPr lang="en-US"/>
              <a:t> to tell?</a:t>
            </a:r>
          </a:p>
          <a:p>
            <a:endParaRPr lang="en-US"/>
          </a:p>
          <a:p>
            <a:r>
              <a:rPr lang="en-US"/>
              <a:t>What story </a:t>
            </a:r>
            <a:r>
              <a:rPr lang="en-US" u="sng"/>
              <a:t>will</a:t>
            </a:r>
            <a:r>
              <a:rPr lang="en-US"/>
              <a:t> be told?</a:t>
            </a:r>
          </a:p>
          <a:p>
            <a:endParaRPr lang="en-US"/>
          </a:p>
          <a:p>
            <a:r>
              <a:rPr lang="en-US"/>
              <a:t>How will you story be </a:t>
            </a:r>
            <a:r>
              <a:rPr lang="en-US" u="sng"/>
              <a:t>retold</a:t>
            </a:r>
            <a:r>
              <a:rPr lang="en-US"/>
              <a:t>?</a:t>
            </a:r>
            <a:endParaRPr lang="en-US" dirty="0"/>
          </a:p>
        </p:txBody>
      </p:sp>
      <p:pic>
        <p:nvPicPr>
          <p:cNvPr id="28" name="Picture 27" descr="A picture containing chart&#10;&#10;Description automatically generated">
            <a:extLst>
              <a:ext uri="{FF2B5EF4-FFF2-40B4-BE49-F238E27FC236}">
                <a16:creationId xmlns:a16="http://schemas.microsoft.com/office/drawing/2014/main" id="{41A0C5E0-8795-ECA7-7D55-127D9BF79E9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700" r="3" b="7013"/>
          <a:stretch/>
        </p:blipFill>
        <p:spPr>
          <a:xfrm>
            <a:off x="6161217" y="1624655"/>
            <a:ext cx="5329053" cy="3608689"/>
          </a:xfrm>
          <a:prstGeom prst="rect">
            <a:avLst/>
          </a:prstGeom>
        </p:spPr>
      </p:pic>
      <p:sp>
        <p:nvSpPr>
          <p:cNvPr id="29" name="TextBox 28">
            <a:extLst>
              <a:ext uri="{FF2B5EF4-FFF2-40B4-BE49-F238E27FC236}">
                <a16:creationId xmlns:a16="http://schemas.microsoft.com/office/drawing/2014/main" id="{B2E86752-4528-0EE6-9162-BA2A8BC1C83E}"/>
              </a:ext>
            </a:extLst>
          </p:cNvPr>
          <p:cNvSpPr txBox="1"/>
          <p:nvPr/>
        </p:nvSpPr>
        <p:spPr>
          <a:xfrm>
            <a:off x="8600117" y="5098538"/>
            <a:ext cx="229101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crypticon/4872495225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761722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F0A9E63B-B7CA-0888-8257-BE73DC53E9AB}"/>
              </a:ext>
            </a:extLst>
          </p:cNvPr>
          <p:cNvPicPr>
            <a:picLocks noChangeAspect="1"/>
          </p:cNvPicPr>
          <p:nvPr/>
        </p:nvPicPr>
        <p:blipFill>
          <a:blip r:embed="rId3"/>
          <a:stretch>
            <a:fillRect/>
          </a:stretch>
        </p:blipFill>
        <p:spPr>
          <a:xfrm>
            <a:off x="5562600" y="239341"/>
            <a:ext cx="6442262" cy="5814140"/>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6CD72D-6BB2-EDE7-2A29-97C01255076F}"/>
              </a:ext>
            </a:extLst>
          </p:cNvPr>
          <p:cNvPicPr>
            <a:picLocks noChangeAspect="1"/>
          </p:cNvPicPr>
          <p:nvPr/>
        </p:nvPicPr>
        <p:blipFill>
          <a:blip r:embed="rId4"/>
          <a:stretch>
            <a:fillRect/>
          </a:stretch>
        </p:blipFill>
        <p:spPr>
          <a:xfrm>
            <a:off x="3738713" y="1181100"/>
            <a:ext cx="8453287" cy="4872381"/>
          </a:xfrm>
          <a:prstGeom prst="rect">
            <a:avLst/>
          </a:prstGeom>
        </p:spPr>
      </p:pic>
      <p:sp>
        <p:nvSpPr>
          <p:cNvPr id="6" name="Title 1">
            <a:extLst>
              <a:ext uri="{FF2B5EF4-FFF2-40B4-BE49-F238E27FC236}">
                <a16:creationId xmlns:a16="http://schemas.microsoft.com/office/drawing/2014/main" id="{F894885D-DC4F-6A33-BA14-1E0ACD87FB33}"/>
              </a:ext>
            </a:extLst>
          </p:cNvPr>
          <p:cNvSpPr>
            <a:spLocks noGrp="1"/>
          </p:cNvSpPr>
          <p:nvPr>
            <p:ph type="title"/>
          </p:nvPr>
        </p:nvSpPr>
        <p:spPr>
          <a:xfrm>
            <a:off x="920932" y="2904382"/>
            <a:ext cx="2522753" cy="1049235"/>
          </a:xfrm>
        </p:spPr>
        <p:txBody>
          <a:bodyPr>
            <a:normAutofit/>
          </a:bodyPr>
          <a:lstStyle/>
          <a:p>
            <a:r>
              <a:rPr lang="en-US" cap="none" dirty="0" err="1"/>
              <a:t>Visualisation</a:t>
            </a:r>
            <a:endParaRPr lang="en-US" dirty="0"/>
          </a:p>
        </p:txBody>
      </p:sp>
      <p:pic>
        <p:nvPicPr>
          <p:cNvPr id="9" name="Picture 8" descr="Chart&#10;&#10;Description automatically generated">
            <a:extLst>
              <a:ext uri="{FF2B5EF4-FFF2-40B4-BE49-F238E27FC236}">
                <a16:creationId xmlns:a16="http://schemas.microsoft.com/office/drawing/2014/main" id="{366388A0-11D6-D8E5-032E-6CF687360984}"/>
              </a:ext>
            </a:extLst>
          </p:cNvPr>
          <p:cNvPicPr>
            <a:picLocks noChangeAspect="1"/>
          </p:cNvPicPr>
          <p:nvPr/>
        </p:nvPicPr>
        <p:blipFill>
          <a:blip r:embed="rId5"/>
          <a:stretch>
            <a:fillRect/>
          </a:stretch>
        </p:blipFill>
        <p:spPr>
          <a:xfrm>
            <a:off x="3697891" y="198544"/>
            <a:ext cx="8454777" cy="5854938"/>
          </a:xfrm>
          <a:prstGeom prst="rect">
            <a:avLst/>
          </a:prstGeom>
        </p:spPr>
      </p:pic>
      <p:sp>
        <p:nvSpPr>
          <p:cNvPr id="20" name="R4">
            <a:extLst>
              <a:ext uri="{FF2B5EF4-FFF2-40B4-BE49-F238E27FC236}">
                <a16:creationId xmlns:a16="http://schemas.microsoft.com/office/drawing/2014/main" id="{580AD501-B529-A7ED-E33A-5F0526386CDE}"/>
              </a:ext>
            </a:extLst>
          </p:cNvPr>
          <p:cNvSpPr/>
          <p:nvPr/>
        </p:nvSpPr>
        <p:spPr>
          <a:xfrm>
            <a:off x="10035815" y="1231342"/>
            <a:ext cx="2116853" cy="7764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3">
            <a:extLst>
              <a:ext uri="{FF2B5EF4-FFF2-40B4-BE49-F238E27FC236}">
                <a16:creationId xmlns:a16="http://schemas.microsoft.com/office/drawing/2014/main" id="{4DB42430-3230-CE41-133A-D80DC5228AC7}"/>
              </a:ext>
            </a:extLst>
          </p:cNvPr>
          <p:cNvSpPr/>
          <p:nvPr/>
        </p:nvSpPr>
        <p:spPr>
          <a:xfrm>
            <a:off x="6775595" y="2223288"/>
            <a:ext cx="452718" cy="4280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2">
            <a:extLst>
              <a:ext uri="{FF2B5EF4-FFF2-40B4-BE49-F238E27FC236}">
                <a16:creationId xmlns:a16="http://schemas.microsoft.com/office/drawing/2014/main" id="{167838C1-5B36-F1EC-532A-3BD777D6D7F2}"/>
              </a:ext>
            </a:extLst>
          </p:cNvPr>
          <p:cNvSpPr/>
          <p:nvPr/>
        </p:nvSpPr>
        <p:spPr>
          <a:xfrm>
            <a:off x="5944735" y="2286035"/>
            <a:ext cx="452718" cy="4437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1B7AC008-9A0C-9B93-2F29-C704E0BD1C7A}"/>
              </a:ext>
            </a:extLst>
          </p:cNvPr>
          <p:cNvSpPr/>
          <p:nvPr/>
        </p:nvSpPr>
        <p:spPr>
          <a:xfrm>
            <a:off x="4737239" y="2237852"/>
            <a:ext cx="452718" cy="4437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3">
            <a:extLst>
              <a:ext uri="{FF2B5EF4-FFF2-40B4-BE49-F238E27FC236}">
                <a16:creationId xmlns:a16="http://schemas.microsoft.com/office/drawing/2014/main" id="{AE3C8720-3077-C939-9018-54F85D4B1286}"/>
              </a:ext>
            </a:extLst>
          </p:cNvPr>
          <p:cNvSpPr/>
          <p:nvPr/>
        </p:nvSpPr>
        <p:spPr>
          <a:xfrm>
            <a:off x="6390914" y="2237852"/>
            <a:ext cx="452718" cy="443753"/>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4">
            <a:extLst>
              <a:ext uri="{FF2B5EF4-FFF2-40B4-BE49-F238E27FC236}">
                <a16:creationId xmlns:a16="http://schemas.microsoft.com/office/drawing/2014/main" id="{DFF3258F-764D-1450-42C6-7ECB4A3CE77A}"/>
              </a:ext>
            </a:extLst>
          </p:cNvPr>
          <p:cNvSpPr/>
          <p:nvPr/>
        </p:nvSpPr>
        <p:spPr>
          <a:xfrm>
            <a:off x="7567115" y="1922182"/>
            <a:ext cx="1004243" cy="61932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2">
            <a:extLst>
              <a:ext uri="{FF2B5EF4-FFF2-40B4-BE49-F238E27FC236}">
                <a16:creationId xmlns:a16="http://schemas.microsoft.com/office/drawing/2014/main" id="{1564B0CF-F0DC-F429-E9DC-02AF4710666D}"/>
              </a:ext>
            </a:extLst>
          </p:cNvPr>
          <p:cNvSpPr/>
          <p:nvPr/>
        </p:nvSpPr>
        <p:spPr>
          <a:xfrm>
            <a:off x="4578730" y="939339"/>
            <a:ext cx="774664" cy="37317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1">
            <a:extLst>
              <a:ext uri="{FF2B5EF4-FFF2-40B4-BE49-F238E27FC236}">
                <a16:creationId xmlns:a16="http://schemas.microsoft.com/office/drawing/2014/main" id="{6BDFC41B-E79E-C5F3-B4AB-1DE247D165F3}"/>
              </a:ext>
            </a:extLst>
          </p:cNvPr>
          <p:cNvSpPr/>
          <p:nvPr/>
        </p:nvSpPr>
        <p:spPr>
          <a:xfrm>
            <a:off x="4399750" y="2239113"/>
            <a:ext cx="474342" cy="33564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5">
            <a:extLst>
              <a:ext uri="{FF2B5EF4-FFF2-40B4-BE49-F238E27FC236}">
                <a16:creationId xmlns:a16="http://schemas.microsoft.com/office/drawing/2014/main" id="{00A57550-AC3E-69E1-58F6-83B5981C1C67}"/>
              </a:ext>
            </a:extLst>
          </p:cNvPr>
          <p:cNvSpPr/>
          <p:nvPr/>
        </p:nvSpPr>
        <p:spPr>
          <a:xfrm>
            <a:off x="9183820" y="2352885"/>
            <a:ext cx="2748509" cy="443753"/>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6">
            <a:extLst>
              <a:ext uri="{FF2B5EF4-FFF2-40B4-BE49-F238E27FC236}">
                <a16:creationId xmlns:a16="http://schemas.microsoft.com/office/drawing/2014/main" id="{D28DA31D-FC7C-02D4-0519-0DD202160A19}"/>
              </a:ext>
            </a:extLst>
          </p:cNvPr>
          <p:cNvSpPr/>
          <p:nvPr/>
        </p:nvSpPr>
        <p:spPr>
          <a:xfrm>
            <a:off x="9404159" y="3599822"/>
            <a:ext cx="2748509" cy="70759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34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2" grpId="0" animBg="1"/>
      <p:bldP spid="12" grpId="1" animBg="1"/>
      <p:bldP spid="13" grpId="0" animBg="1"/>
      <p:bldP spid="13" grpId="1" animBg="1"/>
      <p:bldP spid="14" grpId="0" animBg="1"/>
      <p:bldP spid="14" grpId="1" animBg="1"/>
      <p:bldP spid="16" grpId="0" animBg="1"/>
      <p:bldP spid="17" grpId="0" animBg="1"/>
      <p:bldP spid="18" grpId="0" animBg="1"/>
      <p:bldP spid="19"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a:normAutofit/>
          </a:bodyPr>
          <a:lstStyle/>
          <a:p>
            <a:r>
              <a:rPr lang="en-US" cap="none" dirty="0"/>
              <a:t>Forecasting vs Predictions</a:t>
            </a:r>
            <a:endParaRPr lang="en-US" dirty="0"/>
          </a:p>
        </p:txBody>
      </p:sp>
      <p:graphicFrame>
        <p:nvGraphicFramePr>
          <p:cNvPr id="3" name="Table 3">
            <a:extLst>
              <a:ext uri="{FF2B5EF4-FFF2-40B4-BE49-F238E27FC236}">
                <a16:creationId xmlns:a16="http://schemas.microsoft.com/office/drawing/2014/main" id="{4A5D0681-CC4B-65DE-331B-3E29ADB0EC03}"/>
              </a:ext>
            </a:extLst>
          </p:cNvPr>
          <p:cNvGraphicFramePr>
            <a:graphicFrameLocks noGrp="1"/>
          </p:cNvGraphicFramePr>
          <p:nvPr>
            <p:extLst>
              <p:ext uri="{D42A27DB-BD31-4B8C-83A1-F6EECF244321}">
                <p14:modId xmlns:p14="http://schemas.microsoft.com/office/powerpoint/2010/main" val="3747650541"/>
              </p:ext>
            </p:extLst>
          </p:nvPr>
        </p:nvGraphicFramePr>
        <p:xfrm>
          <a:off x="1451579" y="1853754"/>
          <a:ext cx="9784458" cy="3403600"/>
        </p:xfrm>
        <a:graphic>
          <a:graphicData uri="http://schemas.openxmlformats.org/drawingml/2006/table">
            <a:tbl>
              <a:tblPr firstRow="1" bandRow="1">
                <a:tableStyleId>{17292A2E-F333-43FB-9621-5CBBE7FDCDCB}</a:tableStyleId>
              </a:tblPr>
              <a:tblGrid>
                <a:gridCol w="4892229">
                  <a:extLst>
                    <a:ext uri="{9D8B030D-6E8A-4147-A177-3AD203B41FA5}">
                      <a16:colId xmlns:a16="http://schemas.microsoft.com/office/drawing/2014/main" val="393368109"/>
                    </a:ext>
                  </a:extLst>
                </a:gridCol>
                <a:gridCol w="4892229">
                  <a:extLst>
                    <a:ext uri="{9D8B030D-6E8A-4147-A177-3AD203B41FA5}">
                      <a16:colId xmlns:a16="http://schemas.microsoft.com/office/drawing/2014/main" val="3617917979"/>
                    </a:ext>
                  </a:extLst>
                </a:gridCol>
              </a:tblGrid>
              <a:tr h="370840">
                <a:tc>
                  <a:txBody>
                    <a:bodyPr/>
                    <a:lstStyle/>
                    <a:p>
                      <a:r>
                        <a:rPr lang="en-US" dirty="0"/>
                        <a:t>Forecasts</a:t>
                      </a:r>
                    </a:p>
                  </a:txBody>
                  <a:tcPr/>
                </a:tc>
                <a:tc>
                  <a:txBody>
                    <a:bodyPr/>
                    <a:lstStyle/>
                    <a:p>
                      <a:r>
                        <a:rPr lang="en-US" dirty="0"/>
                        <a:t>Predictions</a:t>
                      </a:r>
                    </a:p>
                  </a:txBody>
                  <a:tcPr/>
                </a:tc>
                <a:extLst>
                  <a:ext uri="{0D108BD9-81ED-4DB2-BD59-A6C34878D82A}">
                    <a16:rowId xmlns:a16="http://schemas.microsoft.com/office/drawing/2014/main" val="29808793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Result of epidemiological modelling</a:t>
                      </a:r>
                    </a:p>
                  </a:txBody>
                  <a:tcPr/>
                </a:tc>
                <a:tc>
                  <a:txBody>
                    <a:bodyPr/>
                    <a:lstStyle/>
                    <a:p>
                      <a:pPr lvl="0"/>
                      <a:r>
                        <a:rPr lang="en-GB" dirty="0"/>
                        <a:t>Result of machine learning/statistical modelling</a:t>
                      </a:r>
                    </a:p>
                  </a:txBody>
                  <a:tcPr/>
                </a:tc>
                <a:extLst>
                  <a:ext uri="{0D108BD9-81ED-4DB2-BD59-A6C34878D82A}">
                    <a16:rowId xmlns:a16="http://schemas.microsoft.com/office/drawing/2014/main" val="544513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Model validated by visualisation fit to past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Model validated with performance metrics</a:t>
                      </a:r>
                    </a:p>
                  </a:txBody>
                  <a:tcPr/>
                </a:tc>
                <a:extLst>
                  <a:ext uri="{0D108BD9-81ED-4DB2-BD59-A6C34878D82A}">
                    <a16:rowId xmlns:a16="http://schemas.microsoft.com/office/drawing/2014/main" val="33251749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claims made about future performance or generalisation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Claims made about expected future performance and generalisation</a:t>
                      </a:r>
                    </a:p>
                  </a:txBody>
                  <a:tcPr/>
                </a:tc>
                <a:extLst>
                  <a:ext uri="{0D108BD9-81ED-4DB2-BD59-A6C34878D82A}">
                    <a16:rowId xmlns:a16="http://schemas.microsoft.com/office/drawing/2014/main" val="42766364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consequence of inferring parameters about mathematical models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Primary outcome of supervised learning models with tuned parameters</a:t>
                      </a:r>
                    </a:p>
                  </a:txBody>
                  <a:tcPr/>
                </a:tc>
                <a:extLst>
                  <a:ext uri="{0D108BD9-81ED-4DB2-BD59-A6C34878D82A}">
                    <a16:rowId xmlns:a16="http://schemas.microsoft.com/office/drawing/2014/main" val="13805130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Almost always generated for a wide range of scenarios, usually at a global level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Predictions made at an 'individual' level</a:t>
                      </a:r>
                    </a:p>
                  </a:txBody>
                  <a:tcPr/>
                </a:tc>
                <a:extLst>
                  <a:ext uri="{0D108BD9-81ED-4DB2-BD59-A6C34878D82A}">
                    <a16:rowId xmlns:a16="http://schemas.microsoft.com/office/drawing/2014/main" val="1497161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Generated with credible intervals, often at 95%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Usually only point estimates predicted</a:t>
                      </a:r>
                    </a:p>
                  </a:txBody>
                  <a:tcPr/>
                </a:tc>
                <a:extLst>
                  <a:ext uri="{0D108BD9-81ED-4DB2-BD59-A6C34878D82A}">
                    <a16:rowId xmlns:a16="http://schemas.microsoft.com/office/drawing/2014/main" val="865310117"/>
                  </a:ext>
                </a:extLst>
              </a:tr>
            </a:tbl>
          </a:graphicData>
        </a:graphic>
      </p:graphicFrame>
    </p:spTree>
    <p:extLst>
      <p:ext uri="{BB962C8B-B14F-4D97-AF65-F5344CB8AC3E}">
        <p14:creationId xmlns:p14="http://schemas.microsoft.com/office/powerpoint/2010/main" val="1080925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vert="horz" lIns="91440" tIns="45720" rIns="91440" bIns="0" rtlCol="0">
            <a:normAutofit/>
          </a:bodyPr>
          <a:lstStyle/>
          <a:p>
            <a:r>
              <a:rPr lang="en-US" dirty="0"/>
              <a:t>Forecasting vs predictions</a:t>
            </a:r>
          </a:p>
        </p:txBody>
      </p:sp>
      <p:pic>
        <p:nvPicPr>
          <p:cNvPr id="8" name="Picture 7" descr="Diagram&#10;&#10;Description automatically generated">
            <a:extLst>
              <a:ext uri="{FF2B5EF4-FFF2-40B4-BE49-F238E27FC236}">
                <a16:creationId xmlns:a16="http://schemas.microsoft.com/office/drawing/2014/main" id="{A994B1FB-F976-8FD8-034C-43016307F03C}"/>
              </a:ext>
            </a:extLst>
          </p:cNvPr>
          <p:cNvPicPr>
            <a:picLocks noChangeAspect="1"/>
          </p:cNvPicPr>
          <p:nvPr/>
        </p:nvPicPr>
        <p:blipFill rotWithShape="1">
          <a:blip r:embed="rId3"/>
          <a:srcRect b="34412"/>
          <a:stretch/>
        </p:blipFill>
        <p:spPr>
          <a:xfrm>
            <a:off x="8021544" y="1098619"/>
            <a:ext cx="3766250" cy="4660762"/>
          </a:xfrm>
          <a:prstGeom prst="rect">
            <a:avLst/>
          </a:prstGeom>
        </p:spPr>
      </p:pic>
      <p:graphicFrame>
        <p:nvGraphicFramePr>
          <p:cNvPr id="9" name="Table 7">
            <a:extLst>
              <a:ext uri="{FF2B5EF4-FFF2-40B4-BE49-F238E27FC236}">
                <a16:creationId xmlns:a16="http://schemas.microsoft.com/office/drawing/2014/main" id="{5A9D78DA-D6E4-C78B-7E0C-70C323AC09BD}"/>
              </a:ext>
            </a:extLst>
          </p:cNvPr>
          <p:cNvGraphicFramePr>
            <a:graphicFrameLocks noGrp="1"/>
          </p:cNvGraphicFramePr>
          <p:nvPr>
            <p:extLst>
              <p:ext uri="{D42A27DB-BD31-4B8C-83A1-F6EECF244321}">
                <p14:modId xmlns:p14="http://schemas.microsoft.com/office/powerpoint/2010/main" val="873191982"/>
              </p:ext>
            </p:extLst>
          </p:nvPr>
        </p:nvGraphicFramePr>
        <p:xfrm>
          <a:off x="746809" y="2316480"/>
          <a:ext cx="6847295" cy="2225040"/>
        </p:xfrm>
        <a:graphic>
          <a:graphicData uri="http://schemas.openxmlformats.org/drawingml/2006/table">
            <a:tbl>
              <a:tblPr firstRow="1" bandRow="1">
                <a:tableStyleId>{5C22544A-7EE6-4342-B048-85BDC9FD1C3A}</a:tableStyleId>
              </a:tblPr>
              <a:tblGrid>
                <a:gridCol w="881356">
                  <a:extLst>
                    <a:ext uri="{9D8B030D-6E8A-4147-A177-3AD203B41FA5}">
                      <a16:colId xmlns:a16="http://schemas.microsoft.com/office/drawing/2014/main" val="2963493710"/>
                    </a:ext>
                  </a:extLst>
                </a:gridCol>
                <a:gridCol w="1245185">
                  <a:extLst>
                    <a:ext uri="{9D8B030D-6E8A-4147-A177-3AD203B41FA5}">
                      <a16:colId xmlns:a16="http://schemas.microsoft.com/office/drawing/2014/main" val="625964740"/>
                    </a:ext>
                  </a:extLst>
                </a:gridCol>
                <a:gridCol w="1847252">
                  <a:extLst>
                    <a:ext uri="{9D8B030D-6E8A-4147-A177-3AD203B41FA5}">
                      <a16:colId xmlns:a16="http://schemas.microsoft.com/office/drawing/2014/main" val="2575745836"/>
                    </a:ext>
                  </a:extLst>
                </a:gridCol>
                <a:gridCol w="2873502">
                  <a:extLst>
                    <a:ext uri="{9D8B030D-6E8A-4147-A177-3AD203B41FA5}">
                      <a16:colId xmlns:a16="http://schemas.microsoft.com/office/drawing/2014/main" val="1527565731"/>
                    </a:ext>
                  </a:extLst>
                </a:gridCol>
              </a:tblGrid>
              <a:tr h="370840">
                <a:tc>
                  <a:txBody>
                    <a:bodyPr/>
                    <a:lstStyle/>
                    <a:p>
                      <a:r>
                        <a:rPr lang="en-US" dirty="0"/>
                        <a:t>Month</a:t>
                      </a:r>
                    </a:p>
                  </a:txBody>
                  <a:tcPr/>
                </a:tc>
                <a:tc>
                  <a:txBody>
                    <a:bodyPr/>
                    <a:lstStyle/>
                    <a:p>
                      <a:r>
                        <a:rPr lang="en-US" dirty="0"/>
                        <a:t>Scenarios</a:t>
                      </a:r>
                    </a:p>
                  </a:txBody>
                  <a:tcPr/>
                </a:tc>
                <a:tc>
                  <a:txBody>
                    <a:bodyPr/>
                    <a:lstStyle/>
                    <a:p>
                      <a:r>
                        <a:rPr lang="en-US" dirty="0"/>
                        <a:t>Range</a:t>
                      </a:r>
                    </a:p>
                  </a:txBody>
                  <a:tcPr/>
                </a:tc>
                <a:tc>
                  <a:txBody>
                    <a:bodyPr/>
                    <a:lstStyle/>
                    <a:p>
                      <a:r>
                        <a:rPr lang="en-US" dirty="0"/>
                        <a:t>Truth</a:t>
                      </a:r>
                    </a:p>
                  </a:txBody>
                  <a:tcPr/>
                </a:tc>
                <a:extLst>
                  <a:ext uri="{0D108BD9-81ED-4DB2-BD59-A6C34878D82A}">
                    <a16:rowId xmlns:a16="http://schemas.microsoft.com/office/drawing/2014/main" val="3433371766"/>
                  </a:ext>
                </a:extLst>
              </a:tr>
              <a:tr h="370840">
                <a:tc>
                  <a:txBody>
                    <a:bodyPr/>
                    <a:lstStyle/>
                    <a:p>
                      <a:r>
                        <a:rPr lang="en-US" dirty="0"/>
                        <a:t>Feb</a:t>
                      </a:r>
                    </a:p>
                  </a:txBody>
                  <a:tcPr/>
                </a:tc>
                <a:tc>
                  <a:txBody>
                    <a:bodyPr/>
                    <a:lstStyle/>
                    <a:p>
                      <a:r>
                        <a:rPr lang="en-US" dirty="0"/>
                        <a:t>9 / 20</a:t>
                      </a:r>
                    </a:p>
                  </a:txBody>
                  <a:tcPr/>
                </a:tc>
                <a:tc>
                  <a:txBody>
                    <a:bodyPr/>
                    <a:lstStyle/>
                    <a:p>
                      <a:r>
                        <a:rPr lang="en-US" dirty="0"/>
                        <a:t>27,500 – 230,000</a:t>
                      </a:r>
                    </a:p>
                  </a:txBody>
                  <a:tcPr/>
                </a:tc>
                <a:tc>
                  <a:txBody>
                    <a:bodyPr/>
                    <a:lstStyle/>
                    <a:p>
                      <a:r>
                        <a:rPr lang="en-US" b="1" dirty="0"/>
                        <a:t>94,000 (58,000 – 148,000)</a:t>
                      </a:r>
                    </a:p>
                  </a:txBody>
                  <a:tcPr/>
                </a:tc>
                <a:extLst>
                  <a:ext uri="{0D108BD9-81ED-4DB2-BD59-A6C34878D82A}">
                    <a16:rowId xmlns:a16="http://schemas.microsoft.com/office/drawing/2014/main" val="979919895"/>
                  </a:ext>
                </a:extLst>
              </a:tr>
              <a:tr h="370840">
                <a:tc>
                  <a:txBody>
                    <a:bodyPr/>
                    <a:lstStyle/>
                    <a:p>
                      <a:r>
                        <a:rPr lang="en-US" dirty="0"/>
                        <a:t>Mar</a:t>
                      </a:r>
                    </a:p>
                  </a:txBody>
                  <a:tcPr/>
                </a:tc>
                <a:tc>
                  <a:txBody>
                    <a:bodyPr/>
                    <a:lstStyle/>
                    <a:p>
                      <a:r>
                        <a:rPr lang="en-US" dirty="0"/>
                        <a:t>0 / 14</a:t>
                      </a:r>
                    </a:p>
                  </a:txBody>
                  <a:tcPr/>
                </a:tc>
                <a:tc>
                  <a:txBody>
                    <a:bodyPr/>
                    <a:lstStyle/>
                    <a:p>
                      <a:r>
                        <a:rPr lang="en-US" dirty="0"/>
                        <a:t>800 – 52,000</a:t>
                      </a:r>
                    </a:p>
                  </a:txBody>
                  <a:tcPr/>
                </a:tc>
                <a:tc>
                  <a:txBody>
                    <a:bodyPr/>
                    <a:lstStyle/>
                    <a:p>
                      <a:r>
                        <a:rPr lang="en-US" b="1" dirty="0"/>
                        <a:t>40,000 (30,000 – 50,000)</a:t>
                      </a:r>
                    </a:p>
                  </a:txBody>
                  <a:tcPr/>
                </a:tc>
                <a:extLst>
                  <a:ext uri="{0D108BD9-81ED-4DB2-BD59-A6C34878D82A}">
                    <a16:rowId xmlns:a16="http://schemas.microsoft.com/office/drawing/2014/main" val="2783963299"/>
                  </a:ext>
                </a:extLst>
              </a:tr>
              <a:tr h="370840">
                <a:tc>
                  <a:txBody>
                    <a:bodyPr/>
                    <a:lstStyle/>
                    <a:p>
                      <a:r>
                        <a:rPr lang="en-US" dirty="0"/>
                        <a:t>May</a:t>
                      </a:r>
                    </a:p>
                  </a:txBody>
                  <a:tcPr/>
                </a:tc>
                <a:tc>
                  <a:txBody>
                    <a:bodyPr/>
                    <a:lstStyle/>
                    <a:p>
                      <a:r>
                        <a:rPr lang="en-US" dirty="0"/>
                        <a:t>1 / 13</a:t>
                      </a:r>
                    </a:p>
                  </a:txBody>
                  <a:tcPr/>
                </a:tc>
                <a:tc>
                  <a:txBody>
                    <a:bodyPr/>
                    <a:lstStyle/>
                    <a:p>
                      <a:r>
                        <a:rPr lang="en-US" dirty="0"/>
                        <a:t>4,000 – 276,000</a:t>
                      </a:r>
                    </a:p>
                  </a:txBody>
                  <a:tcPr/>
                </a:tc>
                <a:tc>
                  <a:txBody>
                    <a:bodyPr/>
                    <a:lstStyle/>
                    <a:p>
                      <a:r>
                        <a:rPr lang="en-US" dirty="0"/>
                        <a:t>31,000 (20,000 – 46,000)</a:t>
                      </a:r>
                    </a:p>
                  </a:txBody>
                  <a:tcPr/>
                </a:tc>
                <a:extLst>
                  <a:ext uri="{0D108BD9-81ED-4DB2-BD59-A6C34878D82A}">
                    <a16:rowId xmlns:a16="http://schemas.microsoft.com/office/drawing/2014/main" val="266209692"/>
                  </a:ext>
                </a:extLst>
              </a:tr>
              <a:tr h="370840">
                <a:tc>
                  <a:txBody>
                    <a:bodyPr/>
                    <a:lstStyle/>
                    <a:p>
                      <a:r>
                        <a:rPr lang="en-US" dirty="0"/>
                        <a:t>Jun</a:t>
                      </a:r>
                    </a:p>
                  </a:txBody>
                  <a:tcPr/>
                </a:tc>
                <a:tc>
                  <a:txBody>
                    <a:bodyPr/>
                    <a:lstStyle/>
                    <a:p>
                      <a:r>
                        <a:rPr lang="en-US" dirty="0"/>
                        <a:t>30 / 76</a:t>
                      </a:r>
                    </a:p>
                  </a:txBody>
                  <a:tcPr/>
                </a:tc>
                <a:tc>
                  <a:txBody>
                    <a:bodyPr/>
                    <a:lstStyle/>
                    <a:p>
                      <a:r>
                        <a:rPr lang="en-US" dirty="0"/>
                        <a:t>400 – 241,000</a:t>
                      </a:r>
                    </a:p>
                  </a:txBody>
                  <a:tcPr/>
                </a:tc>
                <a:tc>
                  <a:txBody>
                    <a:bodyPr/>
                    <a:lstStyle/>
                    <a:p>
                      <a:r>
                        <a:rPr lang="en-US" b="1" dirty="0"/>
                        <a:t>58,000 (50,000 – 66,000)</a:t>
                      </a:r>
                    </a:p>
                  </a:txBody>
                  <a:tcPr/>
                </a:tc>
                <a:extLst>
                  <a:ext uri="{0D108BD9-81ED-4DB2-BD59-A6C34878D82A}">
                    <a16:rowId xmlns:a16="http://schemas.microsoft.com/office/drawing/2014/main" val="2282609945"/>
                  </a:ext>
                </a:extLst>
              </a:tr>
              <a:tr h="370840">
                <a:tc>
                  <a:txBody>
                    <a:bodyPr/>
                    <a:lstStyle/>
                    <a:p>
                      <a:r>
                        <a:rPr lang="en-US" dirty="0"/>
                        <a:t>Jul</a:t>
                      </a:r>
                    </a:p>
                  </a:txBody>
                  <a:tcPr/>
                </a:tc>
                <a:tc>
                  <a:txBody>
                    <a:bodyPr/>
                    <a:lstStyle/>
                    <a:p>
                      <a:r>
                        <a:rPr lang="en-US" dirty="0"/>
                        <a:t>8 / 21</a:t>
                      </a:r>
                    </a:p>
                  </a:txBody>
                  <a:tcPr/>
                </a:tc>
                <a:tc>
                  <a:txBody>
                    <a:bodyPr/>
                    <a:lstStyle/>
                    <a:p>
                      <a:r>
                        <a:rPr lang="en-US" dirty="0"/>
                        <a:t>4,500 – 132,300</a:t>
                      </a:r>
                    </a:p>
                  </a:txBody>
                  <a:tcPr/>
                </a:tc>
                <a:tc>
                  <a:txBody>
                    <a:bodyPr/>
                    <a:lstStyle/>
                    <a:p>
                      <a:r>
                        <a:rPr lang="en-US" b="1" dirty="0"/>
                        <a:t>76,000 (50,000- 97,000)</a:t>
                      </a:r>
                    </a:p>
                  </a:txBody>
                  <a:tcPr/>
                </a:tc>
                <a:extLst>
                  <a:ext uri="{0D108BD9-81ED-4DB2-BD59-A6C34878D82A}">
                    <a16:rowId xmlns:a16="http://schemas.microsoft.com/office/drawing/2014/main" val="1424686650"/>
                  </a:ext>
                </a:extLst>
              </a:tr>
            </a:tbl>
          </a:graphicData>
        </a:graphic>
      </p:graphicFrame>
      <p:pic>
        <p:nvPicPr>
          <p:cNvPr id="14" name="25/08/20" descr="https://www.ncbi.nlm.nih.gov/pmc/articles/PMC7447267/">
            <a:extLst>
              <a:ext uri="{FF2B5EF4-FFF2-40B4-BE49-F238E27FC236}">
                <a16:creationId xmlns:a16="http://schemas.microsoft.com/office/drawing/2014/main" id="{4641C2D5-EE94-8080-AE4A-8B561E43C2B5}"/>
              </a:ext>
            </a:extLst>
          </p:cNvPr>
          <p:cNvPicPr>
            <a:picLocks noChangeAspect="1"/>
          </p:cNvPicPr>
          <p:nvPr/>
        </p:nvPicPr>
        <p:blipFill>
          <a:blip r:embed="rId4"/>
          <a:stretch>
            <a:fillRect/>
          </a:stretch>
        </p:blipFill>
        <p:spPr>
          <a:xfrm>
            <a:off x="443553" y="1749136"/>
            <a:ext cx="11304894" cy="3582000"/>
          </a:xfrm>
          <a:prstGeom prst="rect">
            <a:avLst/>
          </a:prstGeom>
        </p:spPr>
      </p:pic>
      <p:pic>
        <p:nvPicPr>
          <p:cNvPr id="33" name="29/11/20" descr="https://www.telegraph.co.uk/news/2020/11/29/covid-cases-cut-third-lockdown/">
            <a:extLst>
              <a:ext uri="{FF2B5EF4-FFF2-40B4-BE49-F238E27FC236}">
                <a16:creationId xmlns:a16="http://schemas.microsoft.com/office/drawing/2014/main" id="{115796A6-2B29-2F0C-4D42-3DA702071D08}"/>
              </a:ext>
            </a:extLst>
          </p:cNvPr>
          <p:cNvPicPr>
            <a:picLocks noChangeAspect="1"/>
          </p:cNvPicPr>
          <p:nvPr/>
        </p:nvPicPr>
        <p:blipFill>
          <a:blip r:embed="rId5"/>
          <a:stretch>
            <a:fillRect/>
          </a:stretch>
        </p:blipFill>
        <p:spPr>
          <a:xfrm rot="20920949">
            <a:off x="1846118" y="2445077"/>
            <a:ext cx="10136298" cy="3582000"/>
          </a:xfrm>
          <a:prstGeom prst="rect">
            <a:avLst/>
          </a:prstGeom>
        </p:spPr>
      </p:pic>
      <p:pic>
        <p:nvPicPr>
          <p:cNvPr id="31" name="04/05/21" descr="https://www.telegraph.co.uk/news/2021/05/04/uks-covid-reopening-has-proved-imperials-pessimistic-modelling/">
            <a:extLst>
              <a:ext uri="{FF2B5EF4-FFF2-40B4-BE49-F238E27FC236}">
                <a16:creationId xmlns:a16="http://schemas.microsoft.com/office/drawing/2014/main" id="{513D24E3-6376-BAB1-524A-498FCABDFFE1}"/>
              </a:ext>
            </a:extLst>
          </p:cNvPr>
          <p:cNvPicPr>
            <a:picLocks noChangeAspect="1"/>
          </p:cNvPicPr>
          <p:nvPr/>
        </p:nvPicPr>
        <p:blipFill>
          <a:blip r:embed="rId6"/>
          <a:stretch>
            <a:fillRect/>
          </a:stretch>
        </p:blipFill>
        <p:spPr>
          <a:xfrm>
            <a:off x="-151999" y="-44978"/>
            <a:ext cx="10363200" cy="3200400"/>
          </a:xfrm>
          <a:prstGeom prst="rect">
            <a:avLst/>
          </a:prstGeom>
        </p:spPr>
      </p:pic>
      <p:pic>
        <p:nvPicPr>
          <p:cNvPr id="29" name="10/06/21" descr="https://www.telegraph.co.uk/politics/2021/06/10/hospital-covid-admissions-lockdown-modelling-predictions/">
            <a:extLst>
              <a:ext uri="{FF2B5EF4-FFF2-40B4-BE49-F238E27FC236}">
                <a16:creationId xmlns:a16="http://schemas.microsoft.com/office/drawing/2014/main" id="{6FE1D391-895A-AC8F-E8FF-B79A88174C00}"/>
              </a:ext>
            </a:extLst>
          </p:cNvPr>
          <p:cNvPicPr>
            <a:picLocks noChangeAspect="1"/>
          </p:cNvPicPr>
          <p:nvPr/>
        </p:nvPicPr>
        <p:blipFill>
          <a:blip r:embed="rId7"/>
          <a:stretch>
            <a:fillRect/>
          </a:stretch>
        </p:blipFill>
        <p:spPr>
          <a:xfrm rot="21036552">
            <a:off x="1929813" y="505810"/>
            <a:ext cx="10431529" cy="3672000"/>
          </a:xfrm>
          <a:prstGeom prst="rect">
            <a:avLst/>
          </a:prstGeom>
        </p:spPr>
      </p:pic>
      <p:pic>
        <p:nvPicPr>
          <p:cNvPr id="10" name="28/07/21" descr="https://www.telegraph.co.uk/news/2021/07/28/many-variables-neil-ferguson-making-covid-claims-confidently/">
            <a:extLst>
              <a:ext uri="{FF2B5EF4-FFF2-40B4-BE49-F238E27FC236}">
                <a16:creationId xmlns:a16="http://schemas.microsoft.com/office/drawing/2014/main" id="{1A922903-E9E4-AE21-5D9B-31DEE59EC2B5}"/>
              </a:ext>
            </a:extLst>
          </p:cNvPr>
          <p:cNvPicPr>
            <a:picLocks noChangeAspect="1"/>
          </p:cNvPicPr>
          <p:nvPr/>
        </p:nvPicPr>
        <p:blipFill>
          <a:blip r:embed="rId8"/>
          <a:stretch>
            <a:fillRect/>
          </a:stretch>
        </p:blipFill>
        <p:spPr>
          <a:xfrm rot="724216">
            <a:off x="1157045" y="2314319"/>
            <a:ext cx="10934700" cy="3568700"/>
          </a:xfrm>
          <a:prstGeom prst="rect">
            <a:avLst/>
          </a:prstGeom>
        </p:spPr>
      </p:pic>
      <p:pic>
        <p:nvPicPr>
          <p:cNvPr id="20" name="07/08/21" descr="https://www.telegraph.co.uk/global-health/science-and-disease/covid-news-coronavirus-uk-cases-vaccine-astrazeneca-nhs/">
            <a:extLst>
              <a:ext uri="{FF2B5EF4-FFF2-40B4-BE49-F238E27FC236}">
                <a16:creationId xmlns:a16="http://schemas.microsoft.com/office/drawing/2014/main" id="{B0DD2830-5FCD-9F58-8982-A6F2805ACD65}"/>
              </a:ext>
            </a:extLst>
          </p:cNvPr>
          <p:cNvPicPr>
            <a:picLocks noChangeAspect="1"/>
          </p:cNvPicPr>
          <p:nvPr/>
        </p:nvPicPr>
        <p:blipFill>
          <a:blip r:embed="rId9"/>
          <a:stretch>
            <a:fillRect/>
          </a:stretch>
        </p:blipFill>
        <p:spPr>
          <a:xfrm>
            <a:off x="-3994" y="4086897"/>
            <a:ext cx="10495858" cy="2782800"/>
          </a:xfrm>
          <a:prstGeom prst="rect">
            <a:avLst/>
          </a:prstGeom>
        </p:spPr>
      </p:pic>
      <p:pic>
        <p:nvPicPr>
          <p:cNvPr id="18" name="17/12/21" descr="https://www.telegraph.co.uk/global-health/science-and-disease/covid-news-vaccine-booster-jab-cases-test-nhs-omicron/">
            <a:extLst>
              <a:ext uri="{FF2B5EF4-FFF2-40B4-BE49-F238E27FC236}">
                <a16:creationId xmlns:a16="http://schemas.microsoft.com/office/drawing/2014/main" id="{C5D91A0A-A1A7-AABB-30C4-56B5F5FE84BD}"/>
              </a:ext>
            </a:extLst>
          </p:cNvPr>
          <p:cNvPicPr>
            <a:picLocks noChangeAspect="1"/>
          </p:cNvPicPr>
          <p:nvPr/>
        </p:nvPicPr>
        <p:blipFill>
          <a:blip r:embed="rId10"/>
          <a:stretch>
            <a:fillRect/>
          </a:stretch>
        </p:blipFill>
        <p:spPr>
          <a:xfrm>
            <a:off x="1980449" y="4107975"/>
            <a:ext cx="10211551" cy="2718000"/>
          </a:xfrm>
          <a:prstGeom prst="rect">
            <a:avLst/>
          </a:prstGeom>
        </p:spPr>
      </p:pic>
      <p:pic>
        <p:nvPicPr>
          <p:cNvPr id="45" name="23/12/21" descr="https://www.telegraph.co.uk/business/2021/12/23/prof-lockdowns-apocalyptic-omicron-claims-undermine-faith-vaccines/">
            <a:extLst>
              <a:ext uri="{FF2B5EF4-FFF2-40B4-BE49-F238E27FC236}">
                <a16:creationId xmlns:a16="http://schemas.microsoft.com/office/drawing/2014/main" id="{036C8525-600F-1AF1-D184-C4937F1B6112}"/>
              </a:ext>
            </a:extLst>
          </p:cNvPr>
          <p:cNvPicPr>
            <a:picLocks noChangeAspect="1"/>
          </p:cNvPicPr>
          <p:nvPr/>
        </p:nvPicPr>
        <p:blipFill>
          <a:blip r:embed="rId11"/>
          <a:stretch>
            <a:fillRect/>
          </a:stretch>
        </p:blipFill>
        <p:spPr>
          <a:xfrm>
            <a:off x="703446" y="842592"/>
            <a:ext cx="11382653" cy="4872381"/>
          </a:xfrm>
          <a:prstGeom prst="rect">
            <a:avLst/>
          </a:prstGeom>
        </p:spPr>
      </p:pic>
      <p:pic>
        <p:nvPicPr>
          <p:cNvPr id="35" name="26/12/21" descr="https://www.telegraph.co.uk/opinion/2021/12/26/letters-apocalyptic-covid-projections-have-harmed-publics-faith/">
            <a:extLst>
              <a:ext uri="{FF2B5EF4-FFF2-40B4-BE49-F238E27FC236}">
                <a16:creationId xmlns:a16="http://schemas.microsoft.com/office/drawing/2014/main" id="{108B193A-7AB1-420B-8536-945844F7F020}"/>
              </a:ext>
            </a:extLst>
          </p:cNvPr>
          <p:cNvPicPr>
            <a:picLocks noChangeAspect="1"/>
          </p:cNvPicPr>
          <p:nvPr/>
        </p:nvPicPr>
        <p:blipFill>
          <a:blip r:embed="rId12"/>
          <a:stretch>
            <a:fillRect/>
          </a:stretch>
        </p:blipFill>
        <p:spPr>
          <a:xfrm rot="20423532">
            <a:off x="-91148" y="1470164"/>
            <a:ext cx="13058565" cy="3617239"/>
          </a:xfrm>
          <a:prstGeom prst="rect">
            <a:avLst/>
          </a:prstGeom>
        </p:spPr>
      </p:pic>
      <p:pic>
        <p:nvPicPr>
          <p:cNvPr id="39" name="15/01/22" descr="https://www.telegraph.co.uk/news/2022/01/15/looking-back-lockdown-got-wrong/">
            <a:extLst>
              <a:ext uri="{FF2B5EF4-FFF2-40B4-BE49-F238E27FC236}">
                <a16:creationId xmlns:a16="http://schemas.microsoft.com/office/drawing/2014/main" id="{5ABCF3C6-4C56-1C9C-A043-4364D6F73447}"/>
              </a:ext>
            </a:extLst>
          </p:cNvPr>
          <p:cNvPicPr>
            <a:picLocks noChangeAspect="1"/>
          </p:cNvPicPr>
          <p:nvPr/>
        </p:nvPicPr>
        <p:blipFill>
          <a:blip r:embed="rId13"/>
          <a:stretch>
            <a:fillRect/>
          </a:stretch>
        </p:blipFill>
        <p:spPr>
          <a:xfrm rot="762849">
            <a:off x="170022" y="1511610"/>
            <a:ext cx="13065551" cy="4381936"/>
          </a:xfrm>
          <a:prstGeom prst="rect">
            <a:avLst/>
          </a:prstGeom>
        </p:spPr>
      </p:pic>
      <p:pic>
        <p:nvPicPr>
          <p:cNvPr id="43" name="26/02/22" descr="https://www.telegraph.co.uk/news/2022/02/26/covid-modelling-prompted-first-uk-lockdown-based-inaccurate/">
            <a:extLst>
              <a:ext uri="{FF2B5EF4-FFF2-40B4-BE49-F238E27FC236}">
                <a16:creationId xmlns:a16="http://schemas.microsoft.com/office/drawing/2014/main" id="{C6C68A35-BD27-0ED2-4E8A-D70C0A51626C}"/>
              </a:ext>
            </a:extLst>
          </p:cNvPr>
          <p:cNvPicPr>
            <a:picLocks noChangeAspect="1"/>
          </p:cNvPicPr>
          <p:nvPr/>
        </p:nvPicPr>
        <p:blipFill>
          <a:blip r:embed="rId14"/>
          <a:stretch>
            <a:fillRect/>
          </a:stretch>
        </p:blipFill>
        <p:spPr>
          <a:xfrm>
            <a:off x="538032" y="337652"/>
            <a:ext cx="11382652" cy="4450464"/>
          </a:xfrm>
          <a:prstGeom prst="rect">
            <a:avLst/>
          </a:prstGeom>
        </p:spPr>
      </p:pic>
    </p:spTree>
    <p:extLst>
      <p:ext uri="{BB962C8B-B14F-4D97-AF65-F5344CB8AC3E}">
        <p14:creationId xmlns:p14="http://schemas.microsoft.com/office/powerpoint/2010/main" val="316148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vert="horz" lIns="91440" tIns="45720" rIns="91440" bIns="0" rtlCol="0">
            <a:normAutofit/>
          </a:bodyPr>
          <a:lstStyle/>
          <a:p>
            <a:r>
              <a:rPr lang="en-US" dirty="0"/>
              <a:t>Forecasting vs predictions</a:t>
            </a:r>
          </a:p>
        </p:txBody>
      </p:sp>
      <p:pic>
        <p:nvPicPr>
          <p:cNvPr id="41" name="Summer 21" descr="https://twitter.com/imperialcollege/status/1503633117369843713/photo/1">
            <a:extLst>
              <a:ext uri="{FF2B5EF4-FFF2-40B4-BE49-F238E27FC236}">
                <a16:creationId xmlns:a16="http://schemas.microsoft.com/office/drawing/2014/main" id="{7F1AAB9B-AAE1-224A-70F5-3152E424E31C}"/>
              </a:ext>
            </a:extLst>
          </p:cNvPr>
          <p:cNvPicPr>
            <a:picLocks noChangeAspect="1"/>
          </p:cNvPicPr>
          <p:nvPr/>
        </p:nvPicPr>
        <p:blipFill>
          <a:blip r:embed="rId3"/>
          <a:stretch>
            <a:fillRect/>
          </a:stretch>
        </p:blipFill>
        <p:spPr>
          <a:xfrm>
            <a:off x="1202941" y="1435201"/>
            <a:ext cx="4002147" cy="4272230"/>
          </a:xfrm>
          <a:prstGeom prst="rect">
            <a:avLst/>
          </a:prstGeom>
        </p:spPr>
      </p:pic>
      <p:pic>
        <p:nvPicPr>
          <p:cNvPr id="47" name="Picture 46" descr="A screenshot of a computer&#10;&#10;Description automatically generated with low confidence">
            <a:extLst>
              <a:ext uri="{FF2B5EF4-FFF2-40B4-BE49-F238E27FC236}">
                <a16:creationId xmlns:a16="http://schemas.microsoft.com/office/drawing/2014/main" id="{BED45DA6-2F68-1757-072B-433934E968D7}"/>
              </a:ext>
            </a:extLst>
          </p:cNvPr>
          <p:cNvPicPr>
            <a:picLocks noChangeAspect="1"/>
          </p:cNvPicPr>
          <p:nvPr/>
        </p:nvPicPr>
        <p:blipFill>
          <a:blip r:embed="rId4"/>
          <a:stretch>
            <a:fillRect/>
          </a:stretch>
        </p:blipFill>
        <p:spPr>
          <a:xfrm>
            <a:off x="6206835" y="1665855"/>
            <a:ext cx="5096657" cy="3918469"/>
          </a:xfrm>
          <a:prstGeom prst="rect">
            <a:avLst/>
          </a:prstGeom>
        </p:spPr>
      </p:pic>
    </p:spTree>
    <p:extLst>
      <p:ext uri="{BB962C8B-B14F-4D97-AF65-F5344CB8AC3E}">
        <p14:creationId xmlns:p14="http://schemas.microsoft.com/office/powerpoint/2010/main" val="1158453317"/>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a:xfrm>
            <a:off x="1451579" y="804519"/>
            <a:ext cx="2968021" cy="608645"/>
          </a:xfrm>
        </p:spPr>
        <p:txBody>
          <a:bodyPr>
            <a:normAutofit/>
          </a:bodyPr>
          <a:lstStyle/>
          <a:p>
            <a:r>
              <a:rPr lang="en-US" cap="none" dirty="0"/>
              <a:t>Model Validation</a:t>
            </a:r>
          </a:p>
        </p:txBody>
      </p:sp>
      <p:graphicFrame>
        <p:nvGraphicFramePr>
          <p:cNvPr id="6" name="Diagram 5">
            <a:extLst>
              <a:ext uri="{FF2B5EF4-FFF2-40B4-BE49-F238E27FC236}">
                <a16:creationId xmlns:a16="http://schemas.microsoft.com/office/drawing/2014/main" id="{99969373-7CD1-A5C8-A324-80EDE9ADB93F}"/>
              </a:ext>
            </a:extLst>
          </p:cNvPr>
          <p:cNvGraphicFramePr/>
          <p:nvPr>
            <p:extLst>
              <p:ext uri="{D42A27DB-BD31-4B8C-83A1-F6EECF244321}">
                <p14:modId xmlns:p14="http://schemas.microsoft.com/office/powerpoint/2010/main" val="228502027"/>
              </p:ext>
            </p:extLst>
          </p:nvPr>
        </p:nvGraphicFramePr>
        <p:xfrm>
          <a:off x="6238568" y="2160354"/>
          <a:ext cx="5953432" cy="3893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125E282-991F-C6F0-584C-D7970A7281BA}"/>
              </a:ext>
            </a:extLst>
          </p:cNvPr>
          <p:cNvGraphicFramePr/>
          <p:nvPr>
            <p:extLst>
              <p:ext uri="{D42A27DB-BD31-4B8C-83A1-F6EECF244321}">
                <p14:modId xmlns:p14="http://schemas.microsoft.com/office/powerpoint/2010/main" val="4009595911"/>
              </p:ext>
            </p:extLst>
          </p:nvPr>
        </p:nvGraphicFramePr>
        <p:xfrm>
          <a:off x="143239" y="1997676"/>
          <a:ext cx="5264726" cy="40558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47546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99969373-7CD1-A5C8-A324-80EDE9ADB93F}"/>
              </a:ext>
            </a:extLst>
          </p:cNvPr>
          <p:cNvGraphicFramePr/>
          <p:nvPr>
            <p:extLst>
              <p:ext uri="{D42A27DB-BD31-4B8C-83A1-F6EECF244321}">
                <p14:modId xmlns:p14="http://schemas.microsoft.com/office/powerpoint/2010/main" val="3348183599"/>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A67AB287-AC3B-3FBD-7488-BD4E224E367A}"/>
              </a:ext>
            </a:extLst>
          </p:cNvPr>
          <p:cNvSpPr>
            <a:spLocks noGrp="1"/>
          </p:cNvSpPr>
          <p:nvPr>
            <p:ph type="title"/>
          </p:nvPr>
        </p:nvSpPr>
        <p:spPr>
          <a:xfrm>
            <a:off x="0" y="6249355"/>
            <a:ext cx="2968021" cy="608645"/>
          </a:xfrm>
        </p:spPr>
        <p:txBody>
          <a:bodyPr>
            <a:normAutofit/>
          </a:bodyPr>
          <a:lstStyle/>
          <a:p>
            <a:r>
              <a:rPr lang="en-US" cap="none" dirty="0"/>
              <a:t>Model Validation</a:t>
            </a:r>
          </a:p>
        </p:txBody>
      </p:sp>
    </p:spTree>
    <p:extLst>
      <p:ext uri="{BB962C8B-B14F-4D97-AF65-F5344CB8AC3E}">
        <p14:creationId xmlns:p14="http://schemas.microsoft.com/office/powerpoint/2010/main" val="65279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p:txBody>
          <a:bodyPr/>
          <a:lstStyle/>
          <a:p>
            <a:r>
              <a:rPr lang="en-US" cap="none" dirty="0"/>
              <a:t>About Me</a:t>
            </a:r>
          </a:p>
        </p:txBody>
      </p:sp>
      <p:sp>
        <p:nvSpPr>
          <p:cNvPr id="3" name="Content Placeholder 2">
            <a:extLst>
              <a:ext uri="{FF2B5EF4-FFF2-40B4-BE49-F238E27FC236}">
                <a16:creationId xmlns:a16="http://schemas.microsoft.com/office/drawing/2014/main" id="{2903D4A7-BD63-780D-E544-2363525397C5}"/>
              </a:ext>
            </a:extLst>
          </p:cNvPr>
          <p:cNvSpPr>
            <a:spLocks noGrp="1"/>
          </p:cNvSpPr>
          <p:nvPr>
            <p:ph sz="quarter" idx="13"/>
          </p:nvPr>
        </p:nvSpPr>
        <p:spPr>
          <a:xfrm>
            <a:off x="755904" y="1853754"/>
            <a:ext cx="11436096" cy="3722965"/>
          </a:xfrm>
        </p:spPr>
        <p:txBody>
          <a:bodyPr>
            <a:normAutofit fontScale="92500" lnSpcReduction="20000"/>
          </a:bodyPr>
          <a:lstStyle/>
          <a:p>
            <a:r>
              <a:rPr lang="en-US" sz="2400" dirty="0"/>
              <a:t>BSc Statistics, UCL</a:t>
            </a:r>
          </a:p>
          <a:p>
            <a:r>
              <a:rPr lang="en-US" sz="2400" dirty="0"/>
              <a:t>PhD Statistics, UCL</a:t>
            </a:r>
          </a:p>
          <a:p>
            <a:endParaRPr lang="en-US" sz="2400" dirty="0"/>
          </a:p>
          <a:p>
            <a:r>
              <a:rPr lang="en-US" sz="2400" dirty="0"/>
              <a:t>Postdoctoral Fellow, Department of Computer Science, TU Kaiserslautern</a:t>
            </a:r>
          </a:p>
          <a:p>
            <a:r>
              <a:rPr lang="en-US" sz="2400" dirty="0"/>
              <a:t>Honorary Researcher, Data Science and its Applications, DFKI</a:t>
            </a:r>
          </a:p>
          <a:p>
            <a:r>
              <a:rPr lang="en-US" sz="2400" dirty="0"/>
              <a:t>Research Associate, Department of Engineering, Cambridge University</a:t>
            </a:r>
          </a:p>
          <a:p>
            <a:r>
              <a:rPr lang="en-US" sz="2400" dirty="0"/>
              <a:t>Visiting Researcher, Department of Infectious Disease Epidemiology, Imperial College London</a:t>
            </a:r>
          </a:p>
          <a:p>
            <a:r>
              <a:rPr lang="en-US" sz="2400" dirty="0"/>
              <a:t>Technology Manager, Data for Science and Health, The </a:t>
            </a:r>
            <a:r>
              <a:rPr lang="en-US" sz="2400" dirty="0" err="1"/>
              <a:t>Wellcome</a:t>
            </a:r>
            <a:r>
              <a:rPr lang="en-US" sz="2400" dirty="0"/>
              <a:t> Trust</a:t>
            </a:r>
          </a:p>
        </p:txBody>
      </p:sp>
      <p:pic>
        <p:nvPicPr>
          <p:cNvPr id="2050" name="Picture 2">
            <a:extLst>
              <a:ext uri="{FF2B5EF4-FFF2-40B4-BE49-F238E27FC236}">
                <a16:creationId xmlns:a16="http://schemas.microsoft.com/office/drawing/2014/main" id="{3CDE66C4-C945-52A9-A40D-A3CCC88E3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8042" y="804519"/>
            <a:ext cx="2188054" cy="206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146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a:xfrm>
            <a:off x="1451579" y="804519"/>
            <a:ext cx="2968021" cy="608645"/>
          </a:xfrm>
        </p:spPr>
        <p:txBody>
          <a:bodyPr>
            <a:normAutofit/>
          </a:bodyPr>
          <a:lstStyle/>
          <a:p>
            <a:r>
              <a:rPr lang="en-US" cap="none" dirty="0"/>
              <a:t>Model Validation</a:t>
            </a:r>
          </a:p>
        </p:txBody>
      </p:sp>
      <p:cxnSp>
        <p:nvCxnSpPr>
          <p:cNvPr id="7" name="Straight Arrow Connector 6">
            <a:extLst>
              <a:ext uri="{FF2B5EF4-FFF2-40B4-BE49-F238E27FC236}">
                <a16:creationId xmlns:a16="http://schemas.microsoft.com/office/drawing/2014/main" id="{64CF1CB4-22F4-3CE3-EEED-A9217F30BD33}"/>
              </a:ext>
            </a:extLst>
          </p:cNvPr>
          <p:cNvCxnSpPr/>
          <p:nvPr/>
        </p:nvCxnSpPr>
        <p:spPr>
          <a:xfrm>
            <a:off x="734291" y="5763491"/>
            <a:ext cx="10668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F3CD24-2580-200B-BBF9-489DDC373ECA}"/>
              </a:ext>
            </a:extLst>
          </p:cNvPr>
          <p:cNvCxnSpPr>
            <a:cxnSpLocks/>
          </p:cNvCxnSpPr>
          <p:nvPr/>
        </p:nvCxnSpPr>
        <p:spPr>
          <a:xfrm flipV="1">
            <a:off x="734291" y="1607128"/>
            <a:ext cx="0" cy="41702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3240FC4-A787-0D20-74F8-E7A5C5274513}"/>
              </a:ext>
            </a:extLst>
          </p:cNvPr>
          <p:cNvSpPr txBox="1"/>
          <p:nvPr/>
        </p:nvSpPr>
        <p:spPr>
          <a:xfrm>
            <a:off x="11189000" y="5805057"/>
            <a:ext cx="1002999" cy="369332"/>
          </a:xfrm>
          <a:prstGeom prst="rect">
            <a:avLst/>
          </a:prstGeom>
          <a:noFill/>
        </p:spPr>
        <p:txBody>
          <a:bodyPr wrap="square" rtlCol="0">
            <a:spAutoFit/>
          </a:bodyPr>
          <a:lstStyle/>
          <a:p>
            <a:r>
              <a:rPr lang="en-US" dirty="0"/>
              <a:t>T (days)</a:t>
            </a:r>
          </a:p>
        </p:txBody>
      </p:sp>
      <p:sp>
        <p:nvSpPr>
          <p:cNvPr id="12" name="TextBox 11">
            <a:extLst>
              <a:ext uri="{FF2B5EF4-FFF2-40B4-BE49-F238E27FC236}">
                <a16:creationId xmlns:a16="http://schemas.microsoft.com/office/drawing/2014/main" id="{7CFCD0B4-E2FB-DD46-6123-33008033508F}"/>
              </a:ext>
            </a:extLst>
          </p:cNvPr>
          <p:cNvSpPr txBox="1"/>
          <p:nvPr/>
        </p:nvSpPr>
        <p:spPr>
          <a:xfrm>
            <a:off x="257764" y="1237796"/>
            <a:ext cx="656635" cy="369332"/>
          </a:xfrm>
          <a:prstGeom prst="rect">
            <a:avLst/>
          </a:prstGeom>
          <a:noFill/>
        </p:spPr>
        <p:txBody>
          <a:bodyPr wrap="square" rtlCol="0">
            <a:spAutoFit/>
          </a:bodyPr>
          <a:lstStyle/>
          <a:p>
            <a:r>
              <a:rPr lang="en-US" dirty="0"/>
              <a:t>S(T)</a:t>
            </a:r>
          </a:p>
        </p:txBody>
      </p:sp>
      <p:sp>
        <p:nvSpPr>
          <p:cNvPr id="6" name="Main line">
            <a:extLst>
              <a:ext uri="{FF2B5EF4-FFF2-40B4-BE49-F238E27FC236}">
                <a16:creationId xmlns:a16="http://schemas.microsoft.com/office/drawing/2014/main" id="{460BF40E-F74C-D8FF-59B4-94333D2713D2}"/>
              </a:ext>
            </a:extLst>
          </p:cNvPr>
          <p:cNvSpPr/>
          <p:nvPr/>
        </p:nvSpPr>
        <p:spPr>
          <a:xfrm>
            <a:off x="734291" y="1967345"/>
            <a:ext cx="10243326" cy="3796146"/>
          </a:xfrm>
          <a:custGeom>
            <a:avLst/>
            <a:gdLst>
              <a:gd name="connsiteX0" fmla="*/ 0 w 10243326"/>
              <a:gd name="connsiteY0" fmla="*/ 0 h 3796146"/>
              <a:gd name="connsiteX1" fmla="*/ 249382 w 10243326"/>
              <a:gd name="connsiteY1" fmla="*/ 13855 h 3796146"/>
              <a:gd name="connsiteX2" fmla="*/ 346364 w 10243326"/>
              <a:gd name="connsiteY2" fmla="*/ 27710 h 3796146"/>
              <a:gd name="connsiteX3" fmla="*/ 678873 w 10243326"/>
              <a:gd name="connsiteY3" fmla="*/ 41564 h 3796146"/>
              <a:gd name="connsiteX4" fmla="*/ 831273 w 10243326"/>
              <a:gd name="connsiteY4" fmla="*/ 69273 h 3796146"/>
              <a:gd name="connsiteX5" fmla="*/ 914400 w 10243326"/>
              <a:gd name="connsiteY5" fmla="*/ 96982 h 3796146"/>
              <a:gd name="connsiteX6" fmla="*/ 955964 w 10243326"/>
              <a:gd name="connsiteY6" fmla="*/ 110837 h 3796146"/>
              <a:gd name="connsiteX7" fmla="*/ 997527 w 10243326"/>
              <a:gd name="connsiteY7" fmla="*/ 124691 h 3796146"/>
              <a:gd name="connsiteX8" fmla="*/ 1039091 w 10243326"/>
              <a:gd name="connsiteY8" fmla="*/ 152400 h 3796146"/>
              <a:gd name="connsiteX9" fmla="*/ 1080654 w 10243326"/>
              <a:gd name="connsiteY9" fmla="*/ 235528 h 3796146"/>
              <a:gd name="connsiteX10" fmla="*/ 1094509 w 10243326"/>
              <a:gd name="connsiteY10" fmla="*/ 374073 h 3796146"/>
              <a:gd name="connsiteX11" fmla="*/ 1136073 w 10243326"/>
              <a:gd name="connsiteY11" fmla="*/ 692728 h 3796146"/>
              <a:gd name="connsiteX12" fmla="*/ 1177636 w 10243326"/>
              <a:gd name="connsiteY12" fmla="*/ 720437 h 3796146"/>
              <a:gd name="connsiteX13" fmla="*/ 1330036 w 10243326"/>
              <a:gd name="connsiteY13" fmla="*/ 734291 h 3796146"/>
              <a:gd name="connsiteX14" fmla="*/ 1440873 w 10243326"/>
              <a:gd name="connsiteY14" fmla="*/ 775855 h 3796146"/>
              <a:gd name="connsiteX15" fmla="*/ 1510145 w 10243326"/>
              <a:gd name="connsiteY15" fmla="*/ 789710 h 3796146"/>
              <a:gd name="connsiteX16" fmla="*/ 1648691 w 10243326"/>
              <a:gd name="connsiteY16" fmla="*/ 831273 h 3796146"/>
              <a:gd name="connsiteX17" fmla="*/ 1828800 w 10243326"/>
              <a:gd name="connsiteY17" fmla="*/ 845128 h 3796146"/>
              <a:gd name="connsiteX18" fmla="*/ 2396836 w 10243326"/>
              <a:gd name="connsiteY18" fmla="*/ 872837 h 3796146"/>
              <a:gd name="connsiteX19" fmla="*/ 2784764 w 10243326"/>
              <a:gd name="connsiteY19" fmla="*/ 886691 h 3796146"/>
              <a:gd name="connsiteX20" fmla="*/ 2895600 w 10243326"/>
              <a:gd name="connsiteY20" fmla="*/ 914400 h 3796146"/>
              <a:gd name="connsiteX21" fmla="*/ 2978727 w 10243326"/>
              <a:gd name="connsiteY21" fmla="*/ 942110 h 3796146"/>
              <a:gd name="connsiteX22" fmla="*/ 3089564 w 10243326"/>
              <a:gd name="connsiteY22" fmla="*/ 1025237 h 3796146"/>
              <a:gd name="connsiteX23" fmla="*/ 3103418 w 10243326"/>
              <a:gd name="connsiteY23" fmla="*/ 1066800 h 3796146"/>
              <a:gd name="connsiteX24" fmla="*/ 3131127 w 10243326"/>
              <a:gd name="connsiteY24" fmla="*/ 1094510 h 3796146"/>
              <a:gd name="connsiteX25" fmla="*/ 3172691 w 10243326"/>
              <a:gd name="connsiteY25" fmla="*/ 1233055 h 3796146"/>
              <a:gd name="connsiteX26" fmla="*/ 3186545 w 10243326"/>
              <a:gd name="connsiteY26" fmla="*/ 1357746 h 3796146"/>
              <a:gd name="connsiteX27" fmla="*/ 3200400 w 10243326"/>
              <a:gd name="connsiteY27" fmla="*/ 1579419 h 3796146"/>
              <a:gd name="connsiteX28" fmla="*/ 3297382 w 10243326"/>
              <a:gd name="connsiteY28" fmla="*/ 1620982 h 3796146"/>
              <a:gd name="connsiteX29" fmla="*/ 3422073 w 10243326"/>
              <a:gd name="connsiteY29" fmla="*/ 1676400 h 3796146"/>
              <a:gd name="connsiteX30" fmla="*/ 3532909 w 10243326"/>
              <a:gd name="connsiteY30" fmla="*/ 1717964 h 3796146"/>
              <a:gd name="connsiteX31" fmla="*/ 3629891 w 10243326"/>
              <a:gd name="connsiteY31" fmla="*/ 1773382 h 3796146"/>
              <a:gd name="connsiteX32" fmla="*/ 3671454 w 10243326"/>
              <a:gd name="connsiteY32" fmla="*/ 1787237 h 3796146"/>
              <a:gd name="connsiteX33" fmla="*/ 3713018 w 10243326"/>
              <a:gd name="connsiteY33" fmla="*/ 1814946 h 3796146"/>
              <a:gd name="connsiteX34" fmla="*/ 3823854 w 10243326"/>
              <a:gd name="connsiteY34" fmla="*/ 1842655 h 3796146"/>
              <a:gd name="connsiteX35" fmla="*/ 3865418 w 10243326"/>
              <a:gd name="connsiteY35" fmla="*/ 1856510 h 3796146"/>
              <a:gd name="connsiteX36" fmla="*/ 5084618 w 10243326"/>
              <a:gd name="connsiteY36" fmla="*/ 1884219 h 3796146"/>
              <a:gd name="connsiteX37" fmla="*/ 6040582 w 10243326"/>
              <a:gd name="connsiteY37" fmla="*/ 1884219 h 3796146"/>
              <a:gd name="connsiteX38" fmla="*/ 6151418 w 10243326"/>
              <a:gd name="connsiteY38" fmla="*/ 1911928 h 3796146"/>
              <a:gd name="connsiteX39" fmla="*/ 6206836 w 10243326"/>
              <a:gd name="connsiteY39" fmla="*/ 1925782 h 3796146"/>
              <a:gd name="connsiteX40" fmla="*/ 6262254 w 10243326"/>
              <a:gd name="connsiteY40" fmla="*/ 1967346 h 3796146"/>
              <a:gd name="connsiteX41" fmla="*/ 6359236 w 10243326"/>
              <a:gd name="connsiteY41" fmla="*/ 1995055 h 3796146"/>
              <a:gd name="connsiteX42" fmla="*/ 6483927 w 10243326"/>
              <a:gd name="connsiteY42" fmla="*/ 2050473 h 3796146"/>
              <a:gd name="connsiteX43" fmla="*/ 6525491 w 10243326"/>
              <a:gd name="connsiteY43" fmla="*/ 2064328 h 3796146"/>
              <a:gd name="connsiteX44" fmla="*/ 6567054 w 10243326"/>
              <a:gd name="connsiteY44" fmla="*/ 2078182 h 3796146"/>
              <a:gd name="connsiteX45" fmla="*/ 6636327 w 10243326"/>
              <a:gd name="connsiteY45" fmla="*/ 2133600 h 3796146"/>
              <a:gd name="connsiteX46" fmla="*/ 6705600 w 10243326"/>
              <a:gd name="connsiteY46" fmla="*/ 2189019 h 3796146"/>
              <a:gd name="connsiteX47" fmla="*/ 6761018 w 10243326"/>
              <a:gd name="connsiteY47" fmla="*/ 2272146 h 3796146"/>
              <a:gd name="connsiteX48" fmla="*/ 6788727 w 10243326"/>
              <a:gd name="connsiteY48" fmla="*/ 2313710 h 3796146"/>
              <a:gd name="connsiteX49" fmla="*/ 6816436 w 10243326"/>
              <a:gd name="connsiteY49" fmla="*/ 2396837 h 3796146"/>
              <a:gd name="connsiteX50" fmla="*/ 6830291 w 10243326"/>
              <a:gd name="connsiteY50" fmla="*/ 2438400 h 3796146"/>
              <a:gd name="connsiteX51" fmla="*/ 6858000 w 10243326"/>
              <a:gd name="connsiteY51" fmla="*/ 2466110 h 3796146"/>
              <a:gd name="connsiteX52" fmla="*/ 6871854 w 10243326"/>
              <a:gd name="connsiteY52" fmla="*/ 2507673 h 3796146"/>
              <a:gd name="connsiteX53" fmla="*/ 6982691 w 10243326"/>
              <a:gd name="connsiteY53" fmla="*/ 2590800 h 3796146"/>
              <a:gd name="connsiteX54" fmla="*/ 7024254 w 10243326"/>
              <a:gd name="connsiteY54" fmla="*/ 2604655 h 3796146"/>
              <a:gd name="connsiteX55" fmla="*/ 7065818 w 10243326"/>
              <a:gd name="connsiteY55" fmla="*/ 2632364 h 3796146"/>
              <a:gd name="connsiteX56" fmla="*/ 7107382 w 10243326"/>
              <a:gd name="connsiteY56" fmla="*/ 2646219 h 3796146"/>
              <a:gd name="connsiteX57" fmla="*/ 7148945 w 10243326"/>
              <a:gd name="connsiteY57" fmla="*/ 2673928 h 3796146"/>
              <a:gd name="connsiteX58" fmla="*/ 7342909 w 10243326"/>
              <a:gd name="connsiteY58" fmla="*/ 2729346 h 3796146"/>
              <a:gd name="connsiteX59" fmla="*/ 7453745 w 10243326"/>
              <a:gd name="connsiteY59" fmla="*/ 2757055 h 3796146"/>
              <a:gd name="connsiteX60" fmla="*/ 7495309 w 10243326"/>
              <a:gd name="connsiteY60" fmla="*/ 2770910 h 3796146"/>
              <a:gd name="connsiteX61" fmla="*/ 7647709 w 10243326"/>
              <a:gd name="connsiteY61" fmla="*/ 2784764 h 3796146"/>
              <a:gd name="connsiteX62" fmla="*/ 8077200 w 10243326"/>
              <a:gd name="connsiteY62" fmla="*/ 2798619 h 3796146"/>
              <a:gd name="connsiteX63" fmla="*/ 8631382 w 10243326"/>
              <a:gd name="connsiteY63" fmla="*/ 2812473 h 3796146"/>
              <a:gd name="connsiteX64" fmla="*/ 8825345 w 10243326"/>
              <a:gd name="connsiteY64" fmla="*/ 2840182 h 3796146"/>
              <a:gd name="connsiteX65" fmla="*/ 8936182 w 10243326"/>
              <a:gd name="connsiteY65" fmla="*/ 2854037 h 3796146"/>
              <a:gd name="connsiteX66" fmla="*/ 9157854 w 10243326"/>
              <a:gd name="connsiteY66" fmla="*/ 2895600 h 3796146"/>
              <a:gd name="connsiteX67" fmla="*/ 9213273 w 10243326"/>
              <a:gd name="connsiteY67" fmla="*/ 2909455 h 3796146"/>
              <a:gd name="connsiteX68" fmla="*/ 9296400 w 10243326"/>
              <a:gd name="connsiteY68" fmla="*/ 2978728 h 3796146"/>
              <a:gd name="connsiteX69" fmla="*/ 9310254 w 10243326"/>
              <a:gd name="connsiteY69" fmla="*/ 3020291 h 3796146"/>
              <a:gd name="connsiteX70" fmla="*/ 9337964 w 10243326"/>
              <a:gd name="connsiteY70" fmla="*/ 3061855 h 3796146"/>
              <a:gd name="connsiteX71" fmla="*/ 9365673 w 10243326"/>
              <a:gd name="connsiteY71" fmla="*/ 3172691 h 3796146"/>
              <a:gd name="connsiteX72" fmla="*/ 9393382 w 10243326"/>
              <a:gd name="connsiteY72" fmla="*/ 3255819 h 3796146"/>
              <a:gd name="connsiteX73" fmla="*/ 9407236 w 10243326"/>
              <a:gd name="connsiteY73" fmla="*/ 3297382 h 3796146"/>
              <a:gd name="connsiteX74" fmla="*/ 9490364 w 10243326"/>
              <a:gd name="connsiteY74" fmla="*/ 3338946 h 3796146"/>
              <a:gd name="connsiteX75" fmla="*/ 9531927 w 10243326"/>
              <a:gd name="connsiteY75" fmla="*/ 3352800 h 3796146"/>
              <a:gd name="connsiteX76" fmla="*/ 9642764 w 10243326"/>
              <a:gd name="connsiteY76" fmla="*/ 3380510 h 3796146"/>
              <a:gd name="connsiteX77" fmla="*/ 9698182 w 10243326"/>
              <a:gd name="connsiteY77" fmla="*/ 3394364 h 3796146"/>
              <a:gd name="connsiteX78" fmla="*/ 10002982 w 10243326"/>
              <a:gd name="connsiteY78" fmla="*/ 3394364 h 3796146"/>
              <a:gd name="connsiteX79" fmla="*/ 10086109 w 10243326"/>
              <a:gd name="connsiteY79" fmla="*/ 3422073 h 3796146"/>
              <a:gd name="connsiteX80" fmla="*/ 10127673 w 10243326"/>
              <a:gd name="connsiteY80" fmla="*/ 3449782 h 3796146"/>
              <a:gd name="connsiteX81" fmla="*/ 10169236 w 10243326"/>
              <a:gd name="connsiteY81" fmla="*/ 3463637 h 3796146"/>
              <a:gd name="connsiteX82" fmla="*/ 10210800 w 10243326"/>
              <a:gd name="connsiteY82" fmla="*/ 3505200 h 3796146"/>
              <a:gd name="connsiteX83" fmla="*/ 10238509 w 10243326"/>
              <a:gd name="connsiteY83" fmla="*/ 3796146 h 379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43326" h="3796146">
                <a:moveTo>
                  <a:pt x="0" y="0"/>
                </a:moveTo>
                <a:cubicBezTo>
                  <a:pt x="83127" y="4618"/>
                  <a:pt x="166392" y="7216"/>
                  <a:pt x="249382" y="13855"/>
                </a:cubicBezTo>
                <a:cubicBezTo>
                  <a:pt x="281934" y="16459"/>
                  <a:pt x="313776" y="25608"/>
                  <a:pt x="346364" y="27710"/>
                </a:cubicBezTo>
                <a:cubicBezTo>
                  <a:pt x="457066" y="34852"/>
                  <a:pt x="568037" y="36946"/>
                  <a:pt x="678873" y="41564"/>
                </a:cubicBezTo>
                <a:cubicBezTo>
                  <a:pt x="706017" y="46088"/>
                  <a:pt x="800855" y="60977"/>
                  <a:pt x="831273" y="69273"/>
                </a:cubicBezTo>
                <a:cubicBezTo>
                  <a:pt x="859452" y="76958"/>
                  <a:pt x="886691" y="87746"/>
                  <a:pt x="914400" y="96982"/>
                </a:cubicBezTo>
                <a:lnTo>
                  <a:pt x="955964" y="110837"/>
                </a:lnTo>
                <a:lnTo>
                  <a:pt x="997527" y="124691"/>
                </a:lnTo>
                <a:cubicBezTo>
                  <a:pt x="1011382" y="133927"/>
                  <a:pt x="1027317" y="140626"/>
                  <a:pt x="1039091" y="152400"/>
                </a:cubicBezTo>
                <a:cubicBezTo>
                  <a:pt x="1065949" y="179258"/>
                  <a:pt x="1069386" y="201723"/>
                  <a:pt x="1080654" y="235528"/>
                </a:cubicBezTo>
                <a:cubicBezTo>
                  <a:pt x="1085272" y="281710"/>
                  <a:pt x="1091422" y="327764"/>
                  <a:pt x="1094509" y="374073"/>
                </a:cubicBezTo>
                <a:cubicBezTo>
                  <a:pt x="1098769" y="437968"/>
                  <a:pt x="1058944" y="615598"/>
                  <a:pt x="1136073" y="692728"/>
                </a:cubicBezTo>
                <a:cubicBezTo>
                  <a:pt x="1147847" y="704502"/>
                  <a:pt x="1161355" y="716948"/>
                  <a:pt x="1177636" y="720437"/>
                </a:cubicBezTo>
                <a:cubicBezTo>
                  <a:pt x="1227513" y="731125"/>
                  <a:pt x="1279236" y="729673"/>
                  <a:pt x="1330036" y="734291"/>
                </a:cubicBezTo>
                <a:cubicBezTo>
                  <a:pt x="1351221" y="742765"/>
                  <a:pt x="1411917" y="768616"/>
                  <a:pt x="1440873" y="775855"/>
                </a:cubicBezTo>
                <a:cubicBezTo>
                  <a:pt x="1463718" y="781566"/>
                  <a:pt x="1487427" y="783514"/>
                  <a:pt x="1510145" y="789710"/>
                </a:cubicBezTo>
                <a:cubicBezTo>
                  <a:pt x="1541241" y="798191"/>
                  <a:pt x="1610633" y="826796"/>
                  <a:pt x="1648691" y="831273"/>
                </a:cubicBezTo>
                <a:cubicBezTo>
                  <a:pt x="1708492" y="838308"/>
                  <a:pt x="1768764" y="840510"/>
                  <a:pt x="1828800" y="845128"/>
                </a:cubicBezTo>
                <a:cubicBezTo>
                  <a:pt x="2073526" y="885914"/>
                  <a:pt x="1871780" y="856169"/>
                  <a:pt x="2396836" y="872837"/>
                </a:cubicBezTo>
                <a:lnTo>
                  <a:pt x="2784764" y="886691"/>
                </a:lnTo>
                <a:cubicBezTo>
                  <a:pt x="2910872" y="928729"/>
                  <a:pt x="2711702" y="864246"/>
                  <a:pt x="2895600" y="914400"/>
                </a:cubicBezTo>
                <a:cubicBezTo>
                  <a:pt x="2923779" y="922085"/>
                  <a:pt x="2954425" y="925908"/>
                  <a:pt x="2978727" y="942110"/>
                </a:cubicBezTo>
                <a:cubicBezTo>
                  <a:pt x="3072723" y="1004774"/>
                  <a:pt x="3038305" y="973980"/>
                  <a:pt x="3089564" y="1025237"/>
                </a:cubicBezTo>
                <a:cubicBezTo>
                  <a:pt x="3094182" y="1039091"/>
                  <a:pt x="3095905" y="1054277"/>
                  <a:pt x="3103418" y="1066800"/>
                </a:cubicBezTo>
                <a:cubicBezTo>
                  <a:pt x="3110138" y="1078001"/>
                  <a:pt x="3125285" y="1082827"/>
                  <a:pt x="3131127" y="1094510"/>
                </a:cubicBezTo>
                <a:cubicBezTo>
                  <a:pt x="3147991" y="1128239"/>
                  <a:pt x="3162747" y="1193282"/>
                  <a:pt x="3172691" y="1233055"/>
                </a:cubicBezTo>
                <a:cubicBezTo>
                  <a:pt x="3177309" y="1274619"/>
                  <a:pt x="3183210" y="1316060"/>
                  <a:pt x="3186545" y="1357746"/>
                </a:cubicBezTo>
                <a:cubicBezTo>
                  <a:pt x="3192449" y="1431545"/>
                  <a:pt x="3180585" y="1508085"/>
                  <a:pt x="3200400" y="1579419"/>
                </a:cubicBezTo>
                <a:cubicBezTo>
                  <a:pt x="3203894" y="1591998"/>
                  <a:pt x="3282177" y="1615914"/>
                  <a:pt x="3297382" y="1620982"/>
                </a:cubicBezTo>
                <a:cubicBezTo>
                  <a:pt x="3377351" y="1674295"/>
                  <a:pt x="3298409" y="1626932"/>
                  <a:pt x="3422073" y="1676400"/>
                </a:cubicBezTo>
                <a:cubicBezTo>
                  <a:pt x="3504904" y="1709534"/>
                  <a:pt x="3467752" y="1696246"/>
                  <a:pt x="3532909" y="1717964"/>
                </a:cubicBezTo>
                <a:cubicBezTo>
                  <a:pt x="3574652" y="1745792"/>
                  <a:pt x="3580672" y="1752288"/>
                  <a:pt x="3629891" y="1773382"/>
                </a:cubicBezTo>
                <a:cubicBezTo>
                  <a:pt x="3643314" y="1779135"/>
                  <a:pt x="3658392" y="1780706"/>
                  <a:pt x="3671454" y="1787237"/>
                </a:cubicBezTo>
                <a:cubicBezTo>
                  <a:pt x="3686347" y="1794684"/>
                  <a:pt x="3697369" y="1809256"/>
                  <a:pt x="3713018" y="1814946"/>
                </a:cubicBezTo>
                <a:cubicBezTo>
                  <a:pt x="3748808" y="1827960"/>
                  <a:pt x="3787726" y="1830612"/>
                  <a:pt x="3823854" y="1842655"/>
                </a:cubicBezTo>
                <a:cubicBezTo>
                  <a:pt x="3837709" y="1847273"/>
                  <a:pt x="3851376" y="1852498"/>
                  <a:pt x="3865418" y="1856510"/>
                </a:cubicBezTo>
                <a:cubicBezTo>
                  <a:pt x="4240876" y="1963783"/>
                  <a:pt x="5049551" y="1883802"/>
                  <a:pt x="5084618" y="1884219"/>
                </a:cubicBezTo>
                <a:cubicBezTo>
                  <a:pt x="5488968" y="1865839"/>
                  <a:pt x="5538193" y="1856816"/>
                  <a:pt x="6040582" y="1884219"/>
                </a:cubicBezTo>
                <a:cubicBezTo>
                  <a:pt x="6078608" y="1886293"/>
                  <a:pt x="6114473" y="1902692"/>
                  <a:pt x="6151418" y="1911928"/>
                </a:cubicBezTo>
                <a:lnTo>
                  <a:pt x="6206836" y="1925782"/>
                </a:lnTo>
                <a:cubicBezTo>
                  <a:pt x="6225309" y="1939637"/>
                  <a:pt x="6242205" y="1955890"/>
                  <a:pt x="6262254" y="1967346"/>
                </a:cubicBezTo>
                <a:cubicBezTo>
                  <a:pt x="6277709" y="1976177"/>
                  <a:pt x="6347244" y="1992057"/>
                  <a:pt x="6359236" y="1995055"/>
                </a:cubicBezTo>
                <a:cubicBezTo>
                  <a:pt x="6425103" y="2038966"/>
                  <a:pt x="6385003" y="2017498"/>
                  <a:pt x="6483927" y="2050473"/>
                </a:cubicBezTo>
                <a:lnTo>
                  <a:pt x="6525491" y="2064328"/>
                </a:lnTo>
                <a:lnTo>
                  <a:pt x="6567054" y="2078182"/>
                </a:lnTo>
                <a:cubicBezTo>
                  <a:pt x="6633970" y="2145095"/>
                  <a:pt x="6548928" y="2063679"/>
                  <a:pt x="6636327" y="2133600"/>
                </a:cubicBezTo>
                <a:cubicBezTo>
                  <a:pt x="6735027" y="2212562"/>
                  <a:pt x="6577682" y="2103741"/>
                  <a:pt x="6705600" y="2189019"/>
                </a:cubicBezTo>
                <a:lnTo>
                  <a:pt x="6761018" y="2272146"/>
                </a:lnTo>
                <a:cubicBezTo>
                  <a:pt x="6770254" y="2286001"/>
                  <a:pt x="6783461" y="2297913"/>
                  <a:pt x="6788727" y="2313710"/>
                </a:cubicBezTo>
                <a:lnTo>
                  <a:pt x="6816436" y="2396837"/>
                </a:lnTo>
                <a:cubicBezTo>
                  <a:pt x="6821054" y="2410691"/>
                  <a:pt x="6819965" y="2428073"/>
                  <a:pt x="6830291" y="2438400"/>
                </a:cubicBezTo>
                <a:lnTo>
                  <a:pt x="6858000" y="2466110"/>
                </a:lnTo>
                <a:cubicBezTo>
                  <a:pt x="6862618" y="2479964"/>
                  <a:pt x="6864340" y="2495150"/>
                  <a:pt x="6871854" y="2507673"/>
                </a:cubicBezTo>
                <a:cubicBezTo>
                  <a:pt x="6888265" y="2535024"/>
                  <a:pt x="6977538" y="2589082"/>
                  <a:pt x="6982691" y="2590800"/>
                </a:cubicBezTo>
                <a:cubicBezTo>
                  <a:pt x="6996545" y="2595418"/>
                  <a:pt x="7011192" y="2598124"/>
                  <a:pt x="7024254" y="2604655"/>
                </a:cubicBezTo>
                <a:cubicBezTo>
                  <a:pt x="7039147" y="2612102"/>
                  <a:pt x="7050925" y="2624917"/>
                  <a:pt x="7065818" y="2632364"/>
                </a:cubicBezTo>
                <a:cubicBezTo>
                  <a:pt x="7078880" y="2638895"/>
                  <a:pt x="7094320" y="2639688"/>
                  <a:pt x="7107382" y="2646219"/>
                </a:cubicBezTo>
                <a:cubicBezTo>
                  <a:pt x="7122275" y="2653666"/>
                  <a:pt x="7133729" y="2667165"/>
                  <a:pt x="7148945" y="2673928"/>
                </a:cubicBezTo>
                <a:cubicBezTo>
                  <a:pt x="7200052" y="2696642"/>
                  <a:pt x="7292591" y="2716767"/>
                  <a:pt x="7342909" y="2729346"/>
                </a:cubicBezTo>
                <a:lnTo>
                  <a:pt x="7453745" y="2757055"/>
                </a:lnTo>
                <a:cubicBezTo>
                  <a:pt x="7467600" y="2761673"/>
                  <a:pt x="7480852" y="2768845"/>
                  <a:pt x="7495309" y="2770910"/>
                </a:cubicBezTo>
                <a:cubicBezTo>
                  <a:pt x="7545806" y="2778124"/>
                  <a:pt x="7596757" y="2782338"/>
                  <a:pt x="7647709" y="2784764"/>
                </a:cubicBezTo>
                <a:cubicBezTo>
                  <a:pt x="7790785" y="2791577"/>
                  <a:pt x="7934019" y="2794586"/>
                  <a:pt x="8077200" y="2798619"/>
                </a:cubicBezTo>
                <a:lnTo>
                  <a:pt x="8631382" y="2812473"/>
                </a:lnTo>
                <a:lnTo>
                  <a:pt x="8825345" y="2840182"/>
                </a:lnTo>
                <a:lnTo>
                  <a:pt x="8936182" y="2854037"/>
                </a:lnTo>
                <a:cubicBezTo>
                  <a:pt x="8990743" y="2861831"/>
                  <a:pt x="9117541" y="2885521"/>
                  <a:pt x="9157854" y="2895600"/>
                </a:cubicBezTo>
                <a:lnTo>
                  <a:pt x="9213273" y="2909455"/>
                </a:lnTo>
                <a:cubicBezTo>
                  <a:pt x="9243942" y="2929901"/>
                  <a:pt x="9275065" y="2946726"/>
                  <a:pt x="9296400" y="2978728"/>
                </a:cubicBezTo>
                <a:cubicBezTo>
                  <a:pt x="9304501" y="2990879"/>
                  <a:pt x="9303723" y="3007229"/>
                  <a:pt x="9310254" y="3020291"/>
                </a:cubicBezTo>
                <a:cubicBezTo>
                  <a:pt x="9317701" y="3035184"/>
                  <a:pt x="9328727" y="3048000"/>
                  <a:pt x="9337964" y="3061855"/>
                </a:cubicBezTo>
                <a:cubicBezTo>
                  <a:pt x="9380005" y="3187983"/>
                  <a:pt x="9315511" y="2988766"/>
                  <a:pt x="9365673" y="3172691"/>
                </a:cubicBezTo>
                <a:cubicBezTo>
                  <a:pt x="9373358" y="3200870"/>
                  <a:pt x="9384146" y="3228110"/>
                  <a:pt x="9393382" y="3255819"/>
                </a:cubicBezTo>
                <a:cubicBezTo>
                  <a:pt x="9398000" y="3269673"/>
                  <a:pt x="9393382" y="3292764"/>
                  <a:pt x="9407236" y="3297382"/>
                </a:cubicBezTo>
                <a:cubicBezTo>
                  <a:pt x="9511712" y="3332208"/>
                  <a:pt x="9382929" y="3285229"/>
                  <a:pt x="9490364" y="3338946"/>
                </a:cubicBezTo>
                <a:cubicBezTo>
                  <a:pt x="9503426" y="3345477"/>
                  <a:pt x="9517838" y="3348957"/>
                  <a:pt x="9531927" y="3352800"/>
                </a:cubicBezTo>
                <a:cubicBezTo>
                  <a:pt x="9568668" y="3362820"/>
                  <a:pt x="9605818" y="3371274"/>
                  <a:pt x="9642764" y="3380510"/>
                </a:cubicBezTo>
                <a:lnTo>
                  <a:pt x="9698182" y="3394364"/>
                </a:lnTo>
                <a:cubicBezTo>
                  <a:pt x="9835634" y="3382910"/>
                  <a:pt x="9871742" y="3369757"/>
                  <a:pt x="10002982" y="3394364"/>
                </a:cubicBezTo>
                <a:cubicBezTo>
                  <a:pt x="10031690" y="3399747"/>
                  <a:pt x="10086109" y="3422073"/>
                  <a:pt x="10086109" y="3422073"/>
                </a:cubicBezTo>
                <a:cubicBezTo>
                  <a:pt x="10099964" y="3431309"/>
                  <a:pt x="10112780" y="3442335"/>
                  <a:pt x="10127673" y="3449782"/>
                </a:cubicBezTo>
                <a:cubicBezTo>
                  <a:pt x="10140735" y="3456313"/>
                  <a:pt x="10157085" y="3455536"/>
                  <a:pt x="10169236" y="3463637"/>
                </a:cubicBezTo>
                <a:cubicBezTo>
                  <a:pt x="10185539" y="3474505"/>
                  <a:pt x="10196945" y="3491346"/>
                  <a:pt x="10210800" y="3505200"/>
                </a:cubicBezTo>
                <a:cubicBezTo>
                  <a:pt x="10260415" y="3654046"/>
                  <a:pt x="10238509" y="3559120"/>
                  <a:pt x="10238509" y="3796146"/>
                </a:cubicBezTo>
              </a:path>
            </a:pathLst>
          </a:custGeom>
          <a:noFill/>
          <a:ln w="38100">
            <a:extLst>
              <a:ext uri="{C807C97D-BFC1-408E-A445-0C87EB9F89A2}">
                <ask:lineSketchStyleProps xmlns:ask="http://schemas.microsoft.com/office/drawing/2018/sketchyshapes" sd="1219033472">
                  <a:custGeom>
                    <a:avLst/>
                    <a:gdLst>
                      <a:gd name="connsiteX0" fmla="*/ 0 w 10243326"/>
                      <a:gd name="connsiteY0" fmla="*/ 0 h 3796146"/>
                      <a:gd name="connsiteX1" fmla="*/ 249382 w 10243326"/>
                      <a:gd name="connsiteY1" fmla="*/ 13855 h 3796146"/>
                      <a:gd name="connsiteX2" fmla="*/ 346364 w 10243326"/>
                      <a:gd name="connsiteY2" fmla="*/ 27710 h 3796146"/>
                      <a:gd name="connsiteX3" fmla="*/ 678873 w 10243326"/>
                      <a:gd name="connsiteY3" fmla="*/ 41564 h 3796146"/>
                      <a:gd name="connsiteX4" fmla="*/ 831273 w 10243326"/>
                      <a:gd name="connsiteY4" fmla="*/ 69273 h 3796146"/>
                      <a:gd name="connsiteX5" fmla="*/ 914400 w 10243326"/>
                      <a:gd name="connsiteY5" fmla="*/ 96982 h 3796146"/>
                      <a:gd name="connsiteX6" fmla="*/ 955964 w 10243326"/>
                      <a:gd name="connsiteY6" fmla="*/ 110837 h 3796146"/>
                      <a:gd name="connsiteX7" fmla="*/ 997527 w 10243326"/>
                      <a:gd name="connsiteY7" fmla="*/ 124691 h 3796146"/>
                      <a:gd name="connsiteX8" fmla="*/ 1039091 w 10243326"/>
                      <a:gd name="connsiteY8" fmla="*/ 152400 h 3796146"/>
                      <a:gd name="connsiteX9" fmla="*/ 1080654 w 10243326"/>
                      <a:gd name="connsiteY9" fmla="*/ 235528 h 3796146"/>
                      <a:gd name="connsiteX10" fmla="*/ 1094509 w 10243326"/>
                      <a:gd name="connsiteY10" fmla="*/ 374073 h 3796146"/>
                      <a:gd name="connsiteX11" fmla="*/ 1136073 w 10243326"/>
                      <a:gd name="connsiteY11" fmla="*/ 692728 h 3796146"/>
                      <a:gd name="connsiteX12" fmla="*/ 1177636 w 10243326"/>
                      <a:gd name="connsiteY12" fmla="*/ 720437 h 3796146"/>
                      <a:gd name="connsiteX13" fmla="*/ 1330036 w 10243326"/>
                      <a:gd name="connsiteY13" fmla="*/ 734291 h 3796146"/>
                      <a:gd name="connsiteX14" fmla="*/ 1440873 w 10243326"/>
                      <a:gd name="connsiteY14" fmla="*/ 775855 h 3796146"/>
                      <a:gd name="connsiteX15" fmla="*/ 1510145 w 10243326"/>
                      <a:gd name="connsiteY15" fmla="*/ 789710 h 3796146"/>
                      <a:gd name="connsiteX16" fmla="*/ 1648691 w 10243326"/>
                      <a:gd name="connsiteY16" fmla="*/ 831273 h 3796146"/>
                      <a:gd name="connsiteX17" fmla="*/ 1828800 w 10243326"/>
                      <a:gd name="connsiteY17" fmla="*/ 845128 h 3796146"/>
                      <a:gd name="connsiteX18" fmla="*/ 2396836 w 10243326"/>
                      <a:gd name="connsiteY18" fmla="*/ 872837 h 3796146"/>
                      <a:gd name="connsiteX19" fmla="*/ 2784764 w 10243326"/>
                      <a:gd name="connsiteY19" fmla="*/ 886691 h 3796146"/>
                      <a:gd name="connsiteX20" fmla="*/ 2895600 w 10243326"/>
                      <a:gd name="connsiteY20" fmla="*/ 914400 h 3796146"/>
                      <a:gd name="connsiteX21" fmla="*/ 2978727 w 10243326"/>
                      <a:gd name="connsiteY21" fmla="*/ 942110 h 3796146"/>
                      <a:gd name="connsiteX22" fmla="*/ 3089564 w 10243326"/>
                      <a:gd name="connsiteY22" fmla="*/ 1025237 h 3796146"/>
                      <a:gd name="connsiteX23" fmla="*/ 3103418 w 10243326"/>
                      <a:gd name="connsiteY23" fmla="*/ 1066800 h 3796146"/>
                      <a:gd name="connsiteX24" fmla="*/ 3131127 w 10243326"/>
                      <a:gd name="connsiteY24" fmla="*/ 1094510 h 3796146"/>
                      <a:gd name="connsiteX25" fmla="*/ 3172691 w 10243326"/>
                      <a:gd name="connsiteY25" fmla="*/ 1233055 h 3796146"/>
                      <a:gd name="connsiteX26" fmla="*/ 3186545 w 10243326"/>
                      <a:gd name="connsiteY26" fmla="*/ 1357746 h 3796146"/>
                      <a:gd name="connsiteX27" fmla="*/ 3200400 w 10243326"/>
                      <a:gd name="connsiteY27" fmla="*/ 1579419 h 3796146"/>
                      <a:gd name="connsiteX28" fmla="*/ 3297382 w 10243326"/>
                      <a:gd name="connsiteY28" fmla="*/ 1620982 h 3796146"/>
                      <a:gd name="connsiteX29" fmla="*/ 3422073 w 10243326"/>
                      <a:gd name="connsiteY29" fmla="*/ 1676400 h 3796146"/>
                      <a:gd name="connsiteX30" fmla="*/ 3532909 w 10243326"/>
                      <a:gd name="connsiteY30" fmla="*/ 1717964 h 3796146"/>
                      <a:gd name="connsiteX31" fmla="*/ 3629891 w 10243326"/>
                      <a:gd name="connsiteY31" fmla="*/ 1773382 h 3796146"/>
                      <a:gd name="connsiteX32" fmla="*/ 3671454 w 10243326"/>
                      <a:gd name="connsiteY32" fmla="*/ 1787237 h 3796146"/>
                      <a:gd name="connsiteX33" fmla="*/ 3713018 w 10243326"/>
                      <a:gd name="connsiteY33" fmla="*/ 1814946 h 3796146"/>
                      <a:gd name="connsiteX34" fmla="*/ 3823854 w 10243326"/>
                      <a:gd name="connsiteY34" fmla="*/ 1842655 h 3796146"/>
                      <a:gd name="connsiteX35" fmla="*/ 3865418 w 10243326"/>
                      <a:gd name="connsiteY35" fmla="*/ 1856510 h 3796146"/>
                      <a:gd name="connsiteX36" fmla="*/ 5084618 w 10243326"/>
                      <a:gd name="connsiteY36" fmla="*/ 1884219 h 3796146"/>
                      <a:gd name="connsiteX37" fmla="*/ 6040582 w 10243326"/>
                      <a:gd name="connsiteY37" fmla="*/ 1884219 h 3796146"/>
                      <a:gd name="connsiteX38" fmla="*/ 6151418 w 10243326"/>
                      <a:gd name="connsiteY38" fmla="*/ 1911928 h 3796146"/>
                      <a:gd name="connsiteX39" fmla="*/ 6206836 w 10243326"/>
                      <a:gd name="connsiteY39" fmla="*/ 1925782 h 3796146"/>
                      <a:gd name="connsiteX40" fmla="*/ 6262254 w 10243326"/>
                      <a:gd name="connsiteY40" fmla="*/ 1967346 h 3796146"/>
                      <a:gd name="connsiteX41" fmla="*/ 6359236 w 10243326"/>
                      <a:gd name="connsiteY41" fmla="*/ 1995055 h 3796146"/>
                      <a:gd name="connsiteX42" fmla="*/ 6483927 w 10243326"/>
                      <a:gd name="connsiteY42" fmla="*/ 2050473 h 3796146"/>
                      <a:gd name="connsiteX43" fmla="*/ 6525491 w 10243326"/>
                      <a:gd name="connsiteY43" fmla="*/ 2064328 h 3796146"/>
                      <a:gd name="connsiteX44" fmla="*/ 6567054 w 10243326"/>
                      <a:gd name="connsiteY44" fmla="*/ 2078182 h 3796146"/>
                      <a:gd name="connsiteX45" fmla="*/ 6636327 w 10243326"/>
                      <a:gd name="connsiteY45" fmla="*/ 2133600 h 3796146"/>
                      <a:gd name="connsiteX46" fmla="*/ 6705600 w 10243326"/>
                      <a:gd name="connsiteY46" fmla="*/ 2189019 h 3796146"/>
                      <a:gd name="connsiteX47" fmla="*/ 6761018 w 10243326"/>
                      <a:gd name="connsiteY47" fmla="*/ 2272146 h 3796146"/>
                      <a:gd name="connsiteX48" fmla="*/ 6788727 w 10243326"/>
                      <a:gd name="connsiteY48" fmla="*/ 2313710 h 3796146"/>
                      <a:gd name="connsiteX49" fmla="*/ 6816436 w 10243326"/>
                      <a:gd name="connsiteY49" fmla="*/ 2396837 h 3796146"/>
                      <a:gd name="connsiteX50" fmla="*/ 6830291 w 10243326"/>
                      <a:gd name="connsiteY50" fmla="*/ 2438400 h 3796146"/>
                      <a:gd name="connsiteX51" fmla="*/ 6858000 w 10243326"/>
                      <a:gd name="connsiteY51" fmla="*/ 2466110 h 3796146"/>
                      <a:gd name="connsiteX52" fmla="*/ 6871854 w 10243326"/>
                      <a:gd name="connsiteY52" fmla="*/ 2507673 h 3796146"/>
                      <a:gd name="connsiteX53" fmla="*/ 6982691 w 10243326"/>
                      <a:gd name="connsiteY53" fmla="*/ 2590800 h 3796146"/>
                      <a:gd name="connsiteX54" fmla="*/ 7024254 w 10243326"/>
                      <a:gd name="connsiteY54" fmla="*/ 2604655 h 3796146"/>
                      <a:gd name="connsiteX55" fmla="*/ 7065818 w 10243326"/>
                      <a:gd name="connsiteY55" fmla="*/ 2632364 h 3796146"/>
                      <a:gd name="connsiteX56" fmla="*/ 7107382 w 10243326"/>
                      <a:gd name="connsiteY56" fmla="*/ 2646219 h 3796146"/>
                      <a:gd name="connsiteX57" fmla="*/ 7148945 w 10243326"/>
                      <a:gd name="connsiteY57" fmla="*/ 2673928 h 3796146"/>
                      <a:gd name="connsiteX58" fmla="*/ 7342909 w 10243326"/>
                      <a:gd name="connsiteY58" fmla="*/ 2729346 h 3796146"/>
                      <a:gd name="connsiteX59" fmla="*/ 7453745 w 10243326"/>
                      <a:gd name="connsiteY59" fmla="*/ 2757055 h 3796146"/>
                      <a:gd name="connsiteX60" fmla="*/ 7495309 w 10243326"/>
                      <a:gd name="connsiteY60" fmla="*/ 2770910 h 3796146"/>
                      <a:gd name="connsiteX61" fmla="*/ 7647709 w 10243326"/>
                      <a:gd name="connsiteY61" fmla="*/ 2784764 h 3796146"/>
                      <a:gd name="connsiteX62" fmla="*/ 8077200 w 10243326"/>
                      <a:gd name="connsiteY62" fmla="*/ 2798619 h 3796146"/>
                      <a:gd name="connsiteX63" fmla="*/ 8631382 w 10243326"/>
                      <a:gd name="connsiteY63" fmla="*/ 2812473 h 3796146"/>
                      <a:gd name="connsiteX64" fmla="*/ 8825345 w 10243326"/>
                      <a:gd name="connsiteY64" fmla="*/ 2840182 h 3796146"/>
                      <a:gd name="connsiteX65" fmla="*/ 8936182 w 10243326"/>
                      <a:gd name="connsiteY65" fmla="*/ 2854037 h 3796146"/>
                      <a:gd name="connsiteX66" fmla="*/ 9157854 w 10243326"/>
                      <a:gd name="connsiteY66" fmla="*/ 2895600 h 3796146"/>
                      <a:gd name="connsiteX67" fmla="*/ 9213273 w 10243326"/>
                      <a:gd name="connsiteY67" fmla="*/ 2909455 h 3796146"/>
                      <a:gd name="connsiteX68" fmla="*/ 9296400 w 10243326"/>
                      <a:gd name="connsiteY68" fmla="*/ 2978728 h 3796146"/>
                      <a:gd name="connsiteX69" fmla="*/ 9310254 w 10243326"/>
                      <a:gd name="connsiteY69" fmla="*/ 3020291 h 3796146"/>
                      <a:gd name="connsiteX70" fmla="*/ 9337964 w 10243326"/>
                      <a:gd name="connsiteY70" fmla="*/ 3061855 h 3796146"/>
                      <a:gd name="connsiteX71" fmla="*/ 9365673 w 10243326"/>
                      <a:gd name="connsiteY71" fmla="*/ 3172691 h 3796146"/>
                      <a:gd name="connsiteX72" fmla="*/ 9393382 w 10243326"/>
                      <a:gd name="connsiteY72" fmla="*/ 3255819 h 3796146"/>
                      <a:gd name="connsiteX73" fmla="*/ 9407236 w 10243326"/>
                      <a:gd name="connsiteY73" fmla="*/ 3297382 h 3796146"/>
                      <a:gd name="connsiteX74" fmla="*/ 9490364 w 10243326"/>
                      <a:gd name="connsiteY74" fmla="*/ 3338946 h 3796146"/>
                      <a:gd name="connsiteX75" fmla="*/ 9531927 w 10243326"/>
                      <a:gd name="connsiteY75" fmla="*/ 3352800 h 3796146"/>
                      <a:gd name="connsiteX76" fmla="*/ 9642764 w 10243326"/>
                      <a:gd name="connsiteY76" fmla="*/ 3380510 h 3796146"/>
                      <a:gd name="connsiteX77" fmla="*/ 9698182 w 10243326"/>
                      <a:gd name="connsiteY77" fmla="*/ 3394364 h 3796146"/>
                      <a:gd name="connsiteX78" fmla="*/ 10002982 w 10243326"/>
                      <a:gd name="connsiteY78" fmla="*/ 3394364 h 3796146"/>
                      <a:gd name="connsiteX79" fmla="*/ 10086109 w 10243326"/>
                      <a:gd name="connsiteY79" fmla="*/ 3422073 h 3796146"/>
                      <a:gd name="connsiteX80" fmla="*/ 10127673 w 10243326"/>
                      <a:gd name="connsiteY80" fmla="*/ 3449782 h 3796146"/>
                      <a:gd name="connsiteX81" fmla="*/ 10169236 w 10243326"/>
                      <a:gd name="connsiteY81" fmla="*/ 3463637 h 3796146"/>
                      <a:gd name="connsiteX82" fmla="*/ 10210800 w 10243326"/>
                      <a:gd name="connsiteY82" fmla="*/ 3505200 h 3796146"/>
                      <a:gd name="connsiteX83" fmla="*/ 10238509 w 10243326"/>
                      <a:gd name="connsiteY83" fmla="*/ 3796146 h 379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43326" h="3796146" extrusionOk="0">
                        <a:moveTo>
                          <a:pt x="0" y="0"/>
                        </a:moveTo>
                        <a:cubicBezTo>
                          <a:pt x="79361" y="2295"/>
                          <a:pt x="152248" y="12524"/>
                          <a:pt x="249382" y="13855"/>
                        </a:cubicBezTo>
                        <a:cubicBezTo>
                          <a:pt x="288116" y="17761"/>
                          <a:pt x="307419" y="25810"/>
                          <a:pt x="346364" y="27710"/>
                        </a:cubicBezTo>
                        <a:cubicBezTo>
                          <a:pt x="455447" y="36433"/>
                          <a:pt x="565804" y="49288"/>
                          <a:pt x="678873" y="41564"/>
                        </a:cubicBezTo>
                        <a:cubicBezTo>
                          <a:pt x="702220" y="44010"/>
                          <a:pt x="803432" y="62208"/>
                          <a:pt x="831273" y="69273"/>
                        </a:cubicBezTo>
                        <a:cubicBezTo>
                          <a:pt x="864619" y="77571"/>
                          <a:pt x="887382" y="86325"/>
                          <a:pt x="914400" y="96982"/>
                        </a:cubicBezTo>
                        <a:cubicBezTo>
                          <a:pt x="935890" y="100728"/>
                          <a:pt x="936288" y="102629"/>
                          <a:pt x="955964" y="110837"/>
                        </a:cubicBezTo>
                        <a:cubicBezTo>
                          <a:pt x="961857" y="109785"/>
                          <a:pt x="979524" y="116701"/>
                          <a:pt x="997527" y="124691"/>
                        </a:cubicBezTo>
                        <a:cubicBezTo>
                          <a:pt x="1012071" y="134313"/>
                          <a:pt x="1028210" y="140841"/>
                          <a:pt x="1039091" y="152400"/>
                        </a:cubicBezTo>
                        <a:cubicBezTo>
                          <a:pt x="1064637" y="179046"/>
                          <a:pt x="1069792" y="202055"/>
                          <a:pt x="1080654" y="235528"/>
                        </a:cubicBezTo>
                        <a:cubicBezTo>
                          <a:pt x="1087917" y="285648"/>
                          <a:pt x="1091484" y="328411"/>
                          <a:pt x="1094509" y="374073"/>
                        </a:cubicBezTo>
                        <a:cubicBezTo>
                          <a:pt x="1101129" y="441603"/>
                          <a:pt x="1060988" y="618101"/>
                          <a:pt x="1136073" y="692728"/>
                        </a:cubicBezTo>
                        <a:cubicBezTo>
                          <a:pt x="1149323" y="703209"/>
                          <a:pt x="1161527" y="716141"/>
                          <a:pt x="1177636" y="720437"/>
                        </a:cubicBezTo>
                        <a:cubicBezTo>
                          <a:pt x="1219217" y="732487"/>
                          <a:pt x="1274099" y="726129"/>
                          <a:pt x="1330036" y="734291"/>
                        </a:cubicBezTo>
                        <a:cubicBezTo>
                          <a:pt x="1349771" y="742662"/>
                          <a:pt x="1409738" y="764175"/>
                          <a:pt x="1440873" y="775855"/>
                        </a:cubicBezTo>
                        <a:cubicBezTo>
                          <a:pt x="1464006" y="777674"/>
                          <a:pt x="1486222" y="784218"/>
                          <a:pt x="1510145" y="789710"/>
                        </a:cubicBezTo>
                        <a:cubicBezTo>
                          <a:pt x="1538704" y="802728"/>
                          <a:pt x="1614505" y="829673"/>
                          <a:pt x="1648691" y="831273"/>
                        </a:cubicBezTo>
                        <a:cubicBezTo>
                          <a:pt x="1708206" y="845104"/>
                          <a:pt x="1776039" y="836195"/>
                          <a:pt x="1828800" y="845128"/>
                        </a:cubicBezTo>
                        <a:cubicBezTo>
                          <a:pt x="2070920" y="890052"/>
                          <a:pt x="1846618" y="857511"/>
                          <a:pt x="2396836" y="872837"/>
                        </a:cubicBezTo>
                        <a:cubicBezTo>
                          <a:pt x="2501465" y="882291"/>
                          <a:pt x="2692489" y="876352"/>
                          <a:pt x="2784764" y="886691"/>
                        </a:cubicBezTo>
                        <a:cubicBezTo>
                          <a:pt x="2914807" y="906228"/>
                          <a:pt x="2709269" y="864108"/>
                          <a:pt x="2895600" y="914400"/>
                        </a:cubicBezTo>
                        <a:cubicBezTo>
                          <a:pt x="2928037" y="925751"/>
                          <a:pt x="2954039" y="927074"/>
                          <a:pt x="2978727" y="942110"/>
                        </a:cubicBezTo>
                        <a:cubicBezTo>
                          <a:pt x="3070342" y="1009554"/>
                          <a:pt x="3037207" y="972523"/>
                          <a:pt x="3089564" y="1025237"/>
                        </a:cubicBezTo>
                        <a:cubicBezTo>
                          <a:pt x="3096092" y="1039689"/>
                          <a:pt x="3095770" y="1051481"/>
                          <a:pt x="3103418" y="1066800"/>
                        </a:cubicBezTo>
                        <a:cubicBezTo>
                          <a:pt x="3112129" y="1079255"/>
                          <a:pt x="3124921" y="1082907"/>
                          <a:pt x="3131127" y="1094510"/>
                        </a:cubicBezTo>
                        <a:cubicBezTo>
                          <a:pt x="3146937" y="1131525"/>
                          <a:pt x="3162177" y="1191485"/>
                          <a:pt x="3172691" y="1233055"/>
                        </a:cubicBezTo>
                        <a:cubicBezTo>
                          <a:pt x="3178114" y="1274014"/>
                          <a:pt x="3185335" y="1312370"/>
                          <a:pt x="3186545" y="1357746"/>
                        </a:cubicBezTo>
                        <a:cubicBezTo>
                          <a:pt x="3178781" y="1426305"/>
                          <a:pt x="3187889" y="1500902"/>
                          <a:pt x="3200400" y="1579419"/>
                        </a:cubicBezTo>
                        <a:cubicBezTo>
                          <a:pt x="3202988" y="1592506"/>
                          <a:pt x="3283177" y="1618623"/>
                          <a:pt x="3297382" y="1620982"/>
                        </a:cubicBezTo>
                        <a:cubicBezTo>
                          <a:pt x="3379663" y="1673836"/>
                          <a:pt x="3296995" y="1632223"/>
                          <a:pt x="3422073" y="1676400"/>
                        </a:cubicBezTo>
                        <a:cubicBezTo>
                          <a:pt x="3511349" y="1711383"/>
                          <a:pt x="3465758" y="1689744"/>
                          <a:pt x="3532909" y="1717964"/>
                        </a:cubicBezTo>
                        <a:cubicBezTo>
                          <a:pt x="3575307" y="1745813"/>
                          <a:pt x="3581239" y="1752875"/>
                          <a:pt x="3629891" y="1773382"/>
                        </a:cubicBezTo>
                        <a:cubicBezTo>
                          <a:pt x="3643902" y="1779698"/>
                          <a:pt x="3659190" y="1782657"/>
                          <a:pt x="3671454" y="1787237"/>
                        </a:cubicBezTo>
                        <a:cubicBezTo>
                          <a:pt x="3688376" y="1796692"/>
                          <a:pt x="3697033" y="1808806"/>
                          <a:pt x="3713018" y="1814946"/>
                        </a:cubicBezTo>
                        <a:cubicBezTo>
                          <a:pt x="3746475" y="1830276"/>
                          <a:pt x="3790205" y="1831168"/>
                          <a:pt x="3823854" y="1842655"/>
                        </a:cubicBezTo>
                        <a:cubicBezTo>
                          <a:pt x="3838019" y="1846942"/>
                          <a:pt x="3850677" y="1851249"/>
                          <a:pt x="3865418" y="1856510"/>
                        </a:cubicBezTo>
                        <a:cubicBezTo>
                          <a:pt x="4236727" y="1965711"/>
                          <a:pt x="5049589" y="1884374"/>
                          <a:pt x="5084618" y="1884219"/>
                        </a:cubicBezTo>
                        <a:cubicBezTo>
                          <a:pt x="5484558" y="1860793"/>
                          <a:pt x="5539347" y="1855568"/>
                          <a:pt x="6040582" y="1884219"/>
                        </a:cubicBezTo>
                        <a:cubicBezTo>
                          <a:pt x="6081885" y="1890322"/>
                          <a:pt x="6120450" y="1903717"/>
                          <a:pt x="6151418" y="1911928"/>
                        </a:cubicBezTo>
                        <a:cubicBezTo>
                          <a:pt x="6169459" y="1917245"/>
                          <a:pt x="6183335" y="1924081"/>
                          <a:pt x="6206836" y="1925782"/>
                        </a:cubicBezTo>
                        <a:cubicBezTo>
                          <a:pt x="6225380" y="1938920"/>
                          <a:pt x="6243523" y="1951994"/>
                          <a:pt x="6262254" y="1967346"/>
                        </a:cubicBezTo>
                        <a:cubicBezTo>
                          <a:pt x="6275422" y="1976356"/>
                          <a:pt x="6347857" y="1991103"/>
                          <a:pt x="6359236" y="1995055"/>
                        </a:cubicBezTo>
                        <a:cubicBezTo>
                          <a:pt x="6431509" y="2033925"/>
                          <a:pt x="6389389" y="2017158"/>
                          <a:pt x="6483927" y="2050473"/>
                        </a:cubicBezTo>
                        <a:cubicBezTo>
                          <a:pt x="6498515" y="2051445"/>
                          <a:pt x="6508338" y="2054933"/>
                          <a:pt x="6525491" y="2064328"/>
                        </a:cubicBezTo>
                        <a:cubicBezTo>
                          <a:pt x="6535573" y="2071039"/>
                          <a:pt x="6548530" y="2071349"/>
                          <a:pt x="6567054" y="2078182"/>
                        </a:cubicBezTo>
                        <a:cubicBezTo>
                          <a:pt x="6648018" y="2156407"/>
                          <a:pt x="6533112" y="2068101"/>
                          <a:pt x="6636327" y="2133600"/>
                        </a:cubicBezTo>
                        <a:cubicBezTo>
                          <a:pt x="6715914" y="2219267"/>
                          <a:pt x="6577636" y="2101434"/>
                          <a:pt x="6705600" y="2189019"/>
                        </a:cubicBezTo>
                        <a:cubicBezTo>
                          <a:pt x="6729289" y="2223040"/>
                          <a:pt x="6739567" y="2230768"/>
                          <a:pt x="6761018" y="2272146"/>
                        </a:cubicBezTo>
                        <a:cubicBezTo>
                          <a:pt x="6768612" y="2284562"/>
                          <a:pt x="6785475" y="2298096"/>
                          <a:pt x="6788727" y="2313710"/>
                        </a:cubicBezTo>
                        <a:cubicBezTo>
                          <a:pt x="6803800" y="2353048"/>
                          <a:pt x="6810328" y="2369618"/>
                          <a:pt x="6816436" y="2396837"/>
                        </a:cubicBezTo>
                        <a:cubicBezTo>
                          <a:pt x="6820185" y="2409679"/>
                          <a:pt x="6820130" y="2425977"/>
                          <a:pt x="6830291" y="2438400"/>
                        </a:cubicBezTo>
                        <a:cubicBezTo>
                          <a:pt x="6839298" y="2447065"/>
                          <a:pt x="6849853" y="2454718"/>
                          <a:pt x="6858000" y="2466110"/>
                        </a:cubicBezTo>
                        <a:cubicBezTo>
                          <a:pt x="6860849" y="2480389"/>
                          <a:pt x="6864637" y="2495964"/>
                          <a:pt x="6871854" y="2507673"/>
                        </a:cubicBezTo>
                        <a:cubicBezTo>
                          <a:pt x="6888042" y="2534985"/>
                          <a:pt x="6977500" y="2588096"/>
                          <a:pt x="6982691" y="2590800"/>
                        </a:cubicBezTo>
                        <a:cubicBezTo>
                          <a:pt x="6997652" y="2593299"/>
                          <a:pt x="7013084" y="2596157"/>
                          <a:pt x="7024254" y="2604655"/>
                        </a:cubicBezTo>
                        <a:cubicBezTo>
                          <a:pt x="7041508" y="2610476"/>
                          <a:pt x="7052127" y="2623900"/>
                          <a:pt x="7065818" y="2632364"/>
                        </a:cubicBezTo>
                        <a:cubicBezTo>
                          <a:pt x="7079147" y="2640400"/>
                          <a:pt x="7094787" y="2639251"/>
                          <a:pt x="7107382" y="2646219"/>
                        </a:cubicBezTo>
                        <a:cubicBezTo>
                          <a:pt x="7123997" y="2653772"/>
                          <a:pt x="7133575" y="2665254"/>
                          <a:pt x="7148945" y="2673928"/>
                        </a:cubicBezTo>
                        <a:cubicBezTo>
                          <a:pt x="7196992" y="2696978"/>
                          <a:pt x="7296597" y="2721648"/>
                          <a:pt x="7342909" y="2729346"/>
                        </a:cubicBezTo>
                        <a:cubicBezTo>
                          <a:pt x="7361396" y="2740983"/>
                          <a:pt x="7413393" y="2749687"/>
                          <a:pt x="7453745" y="2757055"/>
                        </a:cubicBezTo>
                        <a:cubicBezTo>
                          <a:pt x="7468232" y="2760156"/>
                          <a:pt x="7481270" y="2769030"/>
                          <a:pt x="7495309" y="2770910"/>
                        </a:cubicBezTo>
                        <a:cubicBezTo>
                          <a:pt x="7548212" y="2774346"/>
                          <a:pt x="7600654" y="2781038"/>
                          <a:pt x="7647709" y="2784764"/>
                        </a:cubicBezTo>
                        <a:cubicBezTo>
                          <a:pt x="7797825" y="2792837"/>
                          <a:pt x="7935921" y="2818874"/>
                          <a:pt x="8077200" y="2798619"/>
                        </a:cubicBezTo>
                        <a:cubicBezTo>
                          <a:pt x="8349350" y="2839291"/>
                          <a:pt x="8360955" y="2808329"/>
                          <a:pt x="8631382" y="2812473"/>
                        </a:cubicBezTo>
                        <a:cubicBezTo>
                          <a:pt x="8695336" y="2824541"/>
                          <a:pt x="8803899" y="2839649"/>
                          <a:pt x="8825345" y="2840182"/>
                        </a:cubicBezTo>
                        <a:cubicBezTo>
                          <a:pt x="8865623" y="2848934"/>
                          <a:pt x="8910805" y="2852670"/>
                          <a:pt x="8936182" y="2854037"/>
                        </a:cubicBezTo>
                        <a:cubicBezTo>
                          <a:pt x="8996126" y="2856312"/>
                          <a:pt x="9119213" y="2881606"/>
                          <a:pt x="9157854" y="2895600"/>
                        </a:cubicBezTo>
                        <a:cubicBezTo>
                          <a:pt x="9184586" y="2903869"/>
                          <a:pt x="9189543" y="2908490"/>
                          <a:pt x="9213273" y="2909455"/>
                        </a:cubicBezTo>
                        <a:cubicBezTo>
                          <a:pt x="9250587" y="2932239"/>
                          <a:pt x="9275848" y="2942077"/>
                          <a:pt x="9296400" y="2978728"/>
                        </a:cubicBezTo>
                        <a:cubicBezTo>
                          <a:pt x="9303536" y="2988748"/>
                          <a:pt x="9304050" y="3009686"/>
                          <a:pt x="9310254" y="3020291"/>
                        </a:cubicBezTo>
                        <a:cubicBezTo>
                          <a:pt x="9316507" y="3034898"/>
                          <a:pt x="9328657" y="3046102"/>
                          <a:pt x="9337964" y="3061855"/>
                        </a:cubicBezTo>
                        <a:cubicBezTo>
                          <a:pt x="9362504" y="3172805"/>
                          <a:pt x="9313818" y="2990759"/>
                          <a:pt x="9365673" y="3172691"/>
                        </a:cubicBezTo>
                        <a:cubicBezTo>
                          <a:pt x="9377068" y="3203094"/>
                          <a:pt x="9385142" y="3227967"/>
                          <a:pt x="9393382" y="3255819"/>
                        </a:cubicBezTo>
                        <a:cubicBezTo>
                          <a:pt x="9400643" y="3270819"/>
                          <a:pt x="9393927" y="3293116"/>
                          <a:pt x="9407236" y="3297382"/>
                        </a:cubicBezTo>
                        <a:cubicBezTo>
                          <a:pt x="9509151" y="3339940"/>
                          <a:pt x="9392000" y="3280047"/>
                          <a:pt x="9490364" y="3338946"/>
                        </a:cubicBezTo>
                        <a:cubicBezTo>
                          <a:pt x="9502540" y="3345062"/>
                          <a:pt x="9517061" y="3347724"/>
                          <a:pt x="9531927" y="3352800"/>
                        </a:cubicBezTo>
                        <a:cubicBezTo>
                          <a:pt x="9567740" y="3369664"/>
                          <a:pt x="9607997" y="3373086"/>
                          <a:pt x="9642764" y="3380510"/>
                        </a:cubicBezTo>
                        <a:cubicBezTo>
                          <a:pt x="9653028" y="3387067"/>
                          <a:pt x="9681680" y="3385315"/>
                          <a:pt x="9698182" y="3394364"/>
                        </a:cubicBezTo>
                        <a:cubicBezTo>
                          <a:pt x="9839980" y="3383910"/>
                          <a:pt x="9867784" y="3372157"/>
                          <a:pt x="10002982" y="3394364"/>
                        </a:cubicBezTo>
                        <a:cubicBezTo>
                          <a:pt x="10031690" y="3399747"/>
                          <a:pt x="10086109" y="3422073"/>
                          <a:pt x="10086109" y="3422073"/>
                        </a:cubicBezTo>
                        <a:cubicBezTo>
                          <a:pt x="10100873" y="3430872"/>
                          <a:pt x="10112225" y="3441525"/>
                          <a:pt x="10127673" y="3449782"/>
                        </a:cubicBezTo>
                        <a:cubicBezTo>
                          <a:pt x="10140146" y="3457750"/>
                          <a:pt x="10158329" y="3457111"/>
                          <a:pt x="10169236" y="3463637"/>
                        </a:cubicBezTo>
                        <a:cubicBezTo>
                          <a:pt x="10183134" y="3474821"/>
                          <a:pt x="10197166" y="3494013"/>
                          <a:pt x="10210800" y="3505200"/>
                        </a:cubicBezTo>
                        <a:cubicBezTo>
                          <a:pt x="10245220" y="3656722"/>
                          <a:pt x="10234296" y="3576518"/>
                          <a:pt x="10238509" y="3796146"/>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CI">
            <a:extLst>
              <a:ext uri="{FF2B5EF4-FFF2-40B4-BE49-F238E27FC236}">
                <a16:creationId xmlns:a16="http://schemas.microsoft.com/office/drawing/2014/main" id="{C278BE62-1237-2E1C-0653-5B924C6A967D}"/>
              </a:ext>
            </a:extLst>
          </p:cNvPr>
          <p:cNvSpPr/>
          <p:nvPr/>
        </p:nvSpPr>
        <p:spPr>
          <a:xfrm>
            <a:off x="734289" y="2646224"/>
            <a:ext cx="10243326" cy="3103411"/>
          </a:xfrm>
          <a:custGeom>
            <a:avLst/>
            <a:gdLst>
              <a:gd name="connsiteX0" fmla="*/ 0 w 10243326"/>
              <a:gd name="connsiteY0" fmla="*/ 0 h 3796146"/>
              <a:gd name="connsiteX1" fmla="*/ 249382 w 10243326"/>
              <a:gd name="connsiteY1" fmla="*/ 13855 h 3796146"/>
              <a:gd name="connsiteX2" fmla="*/ 346364 w 10243326"/>
              <a:gd name="connsiteY2" fmla="*/ 27710 h 3796146"/>
              <a:gd name="connsiteX3" fmla="*/ 678873 w 10243326"/>
              <a:gd name="connsiteY3" fmla="*/ 41564 h 3796146"/>
              <a:gd name="connsiteX4" fmla="*/ 831273 w 10243326"/>
              <a:gd name="connsiteY4" fmla="*/ 69273 h 3796146"/>
              <a:gd name="connsiteX5" fmla="*/ 914400 w 10243326"/>
              <a:gd name="connsiteY5" fmla="*/ 96982 h 3796146"/>
              <a:gd name="connsiteX6" fmla="*/ 955964 w 10243326"/>
              <a:gd name="connsiteY6" fmla="*/ 110837 h 3796146"/>
              <a:gd name="connsiteX7" fmla="*/ 997527 w 10243326"/>
              <a:gd name="connsiteY7" fmla="*/ 124691 h 3796146"/>
              <a:gd name="connsiteX8" fmla="*/ 1039091 w 10243326"/>
              <a:gd name="connsiteY8" fmla="*/ 152400 h 3796146"/>
              <a:gd name="connsiteX9" fmla="*/ 1080654 w 10243326"/>
              <a:gd name="connsiteY9" fmla="*/ 235528 h 3796146"/>
              <a:gd name="connsiteX10" fmla="*/ 1094509 w 10243326"/>
              <a:gd name="connsiteY10" fmla="*/ 374073 h 3796146"/>
              <a:gd name="connsiteX11" fmla="*/ 1136073 w 10243326"/>
              <a:gd name="connsiteY11" fmla="*/ 692728 h 3796146"/>
              <a:gd name="connsiteX12" fmla="*/ 1177636 w 10243326"/>
              <a:gd name="connsiteY12" fmla="*/ 720437 h 3796146"/>
              <a:gd name="connsiteX13" fmla="*/ 1330036 w 10243326"/>
              <a:gd name="connsiteY13" fmla="*/ 734291 h 3796146"/>
              <a:gd name="connsiteX14" fmla="*/ 1440873 w 10243326"/>
              <a:gd name="connsiteY14" fmla="*/ 775855 h 3796146"/>
              <a:gd name="connsiteX15" fmla="*/ 1510145 w 10243326"/>
              <a:gd name="connsiteY15" fmla="*/ 789710 h 3796146"/>
              <a:gd name="connsiteX16" fmla="*/ 1648691 w 10243326"/>
              <a:gd name="connsiteY16" fmla="*/ 831273 h 3796146"/>
              <a:gd name="connsiteX17" fmla="*/ 1828800 w 10243326"/>
              <a:gd name="connsiteY17" fmla="*/ 845128 h 3796146"/>
              <a:gd name="connsiteX18" fmla="*/ 2396836 w 10243326"/>
              <a:gd name="connsiteY18" fmla="*/ 872837 h 3796146"/>
              <a:gd name="connsiteX19" fmla="*/ 2784764 w 10243326"/>
              <a:gd name="connsiteY19" fmla="*/ 886691 h 3796146"/>
              <a:gd name="connsiteX20" fmla="*/ 2895600 w 10243326"/>
              <a:gd name="connsiteY20" fmla="*/ 914400 h 3796146"/>
              <a:gd name="connsiteX21" fmla="*/ 2978727 w 10243326"/>
              <a:gd name="connsiteY21" fmla="*/ 942110 h 3796146"/>
              <a:gd name="connsiteX22" fmla="*/ 3089564 w 10243326"/>
              <a:gd name="connsiteY22" fmla="*/ 1025237 h 3796146"/>
              <a:gd name="connsiteX23" fmla="*/ 3103418 w 10243326"/>
              <a:gd name="connsiteY23" fmla="*/ 1066800 h 3796146"/>
              <a:gd name="connsiteX24" fmla="*/ 3131127 w 10243326"/>
              <a:gd name="connsiteY24" fmla="*/ 1094510 h 3796146"/>
              <a:gd name="connsiteX25" fmla="*/ 3172691 w 10243326"/>
              <a:gd name="connsiteY25" fmla="*/ 1233055 h 3796146"/>
              <a:gd name="connsiteX26" fmla="*/ 3186545 w 10243326"/>
              <a:gd name="connsiteY26" fmla="*/ 1357746 h 3796146"/>
              <a:gd name="connsiteX27" fmla="*/ 3200400 w 10243326"/>
              <a:gd name="connsiteY27" fmla="*/ 1579419 h 3796146"/>
              <a:gd name="connsiteX28" fmla="*/ 3297382 w 10243326"/>
              <a:gd name="connsiteY28" fmla="*/ 1620982 h 3796146"/>
              <a:gd name="connsiteX29" fmla="*/ 3422073 w 10243326"/>
              <a:gd name="connsiteY29" fmla="*/ 1676400 h 3796146"/>
              <a:gd name="connsiteX30" fmla="*/ 3532909 w 10243326"/>
              <a:gd name="connsiteY30" fmla="*/ 1717964 h 3796146"/>
              <a:gd name="connsiteX31" fmla="*/ 3629891 w 10243326"/>
              <a:gd name="connsiteY31" fmla="*/ 1773382 h 3796146"/>
              <a:gd name="connsiteX32" fmla="*/ 3671454 w 10243326"/>
              <a:gd name="connsiteY32" fmla="*/ 1787237 h 3796146"/>
              <a:gd name="connsiteX33" fmla="*/ 3713018 w 10243326"/>
              <a:gd name="connsiteY33" fmla="*/ 1814946 h 3796146"/>
              <a:gd name="connsiteX34" fmla="*/ 3823854 w 10243326"/>
              <a:gd name="connsiteY34" fmla="*/ 1842655 h 3796146"/>
              <a:gd name="connsiteX35" fmla="*/ 3865418 w 10243326"/>
              <a:gd name="connsiteY35" fmla="*/ 1856510 h 3796146"/>
              <a:gd name="connsiteX36" fmla="*/ 5084618 w 10243326"/>
              <a:gd name="connsiteY36" fmla="*/ 1884219 h 3796146"/>
              <a:gd name="connsiteX37" fmla="*/ 6040582 w 10243326"/>
              <a:gd name="connsiteY37" fmla="*/ 1884219 h 3796146"/>
              <a:gd name="connsiteX38" fmla="*/ 6151418 w 10243326"/>
              <a:gd name="connsiteY38" fmla="*/ 1911928 h 3796146"/>
              <a:gd name="connsiteX39" fmla="*/ 6206836 w 10243326"/>
              <a:gd name="connsiteY39" fmla="*/ 1925782 h 3796146"/>
              <a:gd name="connsiteX40" fmla="*/ 6262254 w 10243326"/>
              <a:gd name="connsiteY40" fmla="*/ 1967346 h 3796146"/>
              <a:gd name="connsiteX41" fmla="*/ 6359236 w 10243326"/>
              <a:gd name="connsiteY41" fmla="*/ 1995055 h 3796146"/>
              <a:gd name="connsiteX42" fmla="*/ 6483927 w 10243326"/>
              <a:gd name="connsiteY42" fmla="*/ 2050473 h 3796146"/>
              <a:gd name="connsiteX43" fmla="*/ 6525491 w 10243326"/>
              <a:gd name="connsiteY43" fmla="*/ 2064328 h 3796146"/>
              <a:gd name="connsiteX44" fmla="*/ 6567054 w 10243326"/>
              <a:gd name="connsiteY44" fmla="*/ 2078182 h 3796146"/>
              <a:gd name="connsiteX45" fmla="*/ 6636327 w 10243326"/>
              <a:gd name="connsiteY45" fmla="*/ 2133600 h 3796146"/>
              <a:gd name="connsiteX46" fmla="*/ 6705600 w 10243326"/>
              <a:gd name="connsiteY46" fmla="*/ 2189019 h 3796146"/>
              <a:gd name="connsiteX47" fmla="*/ 6761018 w 10243326"/>
              <a:gd name="connsiteY47" fmla="*/ 2272146 h 3796146"/>
              <a:gd name="connsiteX48" fmla="*/ 6788727 w 10243326"/>
              <a:gd name="connsiteY48" fmla="*/ 2313710 h 3796146"/>
              <a:gd name="connsiteX49" fmla="*/ 6816436 w 10243326"/>
              <a:gd name="connsiteY49" fmla="*/ 2396837 h 3796146"/>
              <a:gd name="connsiteX50" fmla="*/ 6830291 w 10243326"/>
              <a:gd name="connsiteY50" fmla="*/ 2438400 h 3796146"/>
              <a:gd name="connsiteX51" fmla="*/ 6858000 w 10243326"/>
              <a:gd name="connsiteY51" fmla="*/ 2466110 h 3796146"/>
              <a:gd name="connsiteX52" fmla="*/ 6871854 w 10243326"/>
              <a:gd name="connsiteY52" fmla="*/ 2507673 h 3796146"/>
              <a:gd name="connsiteX53" fmla="*/ 6982691 w 10243326"/>
              <a:gd name="connsiteY53" fmla="*/ 2590800 h 3796146"/>
              <a:gd name="connsiteX54" fmla="*/ 7024254 w 10243326"/>
              <a:gd name="connsiteY54" fmla="*/ 2604655 h 3796146"/>
              <a:gd name="connsiteX55" fmla="*/ 7065818 w 10243326"/>
              <a:gd name="connsiteY55" fmla="*/ 2632364 h 3796146"/>
              <a:gd name="connsiteX56" fmla="*/ 7107382 w 10243326"/>
              <a:gd name="connsiteY56" fmla="*/ 2646219 h 3796146"/>
              <a:gd name="connsiteX57" fmla="*/ 7148945 w 10243326"/>
              <a:gd name="connsiteY57" fmla="*/ 2673928 h 3796146"/>
              <a:gd name="connsiteX58" fmla="*/ 7342909 w 10243326"/>
              <a:gd name="connsiteY58" fmla="*/ 2729346 h 3796146"/>
              <a:gd name="connsiteX59" fmla="*/ 7453745 w 10243326"/>
              <a:gd name="connsiteY59" fmla="*/ 2757055 h 3796146"/>
              <a:gd name="connsiteX60" fmla="*/ 7495309 w 10243326"/>
              <a:gd name="connsiteY60" fmla="*/ 2770910 h 3796146"/>
              <a:gd name="connsiteX61" fmla="*/ 7647709 w 10243326"/>
              <a:gd name="connsiteY61" fmla="*/ 2784764 h 3796146"/>
              <a:gd name="connsiteX62" fmla="*/ 8077200 w 10243326"/>
              <a:gd name="connsiteY62" fmla="*/ 2798619 h 3796146"/>
              <a:gd name="connsiteX63" fmla="*/ 8631382 w 10243326"/>
              <a:gd name="connsiteY63" fmla="*/ 2812473 h 3796146"/>
              <a:gd name="connsiteX64" fmla="*/ 8825345 w 10243326"/>
              <a:gd name="connsiteY64" fmla="*/ 2840182 h 3796146"/>
              <a:gd name="connsiteX65" fmla="*/ 8936182 w 10243326"/>
              <a:gd name="connsiteY65" fmla="*/ 2854037 h 3796146"/>
              <a:gd name="connsiteX66" fmla="*/ 9157854 w 10243326"/>
              <a:gd name="connsiteY66" fmla="*/ 2895600 h 3796146"/>
              <a:gd name="connsiteX67" fmla="*/ 9213273 w 10243326"/>
              <a:gd name="connsiteY67" fmla="*/ 2909455 h 3796146"/>
              <a:gd name="connsiteX68" fmla="*/ 9296400 w 10243326"/>
              <a:gd name="connsiteY68" fmla="*/ 2978728 h 3796146"/>
              <a:gd name="connsiteX69" fmla="*/ 9310254 w 10243326"/>
              <a:gd name="connsiteY69" fmla="*/ 3020291 h 3796146"/>
              <a:gd name="connsiteX70" fmla="*/ 9337964 w 10243326"/>
              <a:gd name="connsiteY70" fmla="*/ 3061855 h 3796146"/>
              <a:gd name="connsiteX71" fmla="*/ 9365673 w 10243326"/>
              <a:gd name="connsiteY71" fmla="*/ 3172691 h 3796146"/>
              <a:gd name="connsiteX72" fmla="*/ 9393382 w 10243326"/>
              <a:gd name="connsiteY72" fmla="*/ 3255819 h 3796146"/>
              <a:gd name="connsiteX73" fmla="*/ 9407236 w 10243326"/>
              <a:gd name="connsiteY73" fmla="*/ 3297382 h 3796146"/>
              <a:gd name="connsiteX74" fmla="*/ 9490364 w 10243326"/>
              <a:gd name="connsiteY74" fmla="*/ 3338946 h 3796146"/>
              <a:gd name="connsiteX75" fmla="*/ 9531927 w 10243326"/>
              <a:gd name="connsiteY75" fmla="*/ 3352800 h 3796146"/>
              <a:gd name="connsiteX76" fmla="*/ 9642764 w 10243326"/>
              <a:gd name="connsiteY76" fmla="*/ 3380510 h 3796146"/>
              <a:gd name="connsiteX77" fmla="*/ 9698182 w 10243326"/>
              <a:gd name="connsiteY77" fmla="*/ 3394364 h 3796146"/>
              <a:gd name="connsiteX78" fmla="*/ 10002982 w 10243326"/>
              <a:gd name="connsiteY78" fmla="*/ 3394364 h 3796146"/>
              <a:gd name="connsiteX79" fmla="*/ 10086109 w 10243326"/>
              <a:gd name="connsiteY79" fmla="*/ 3422073 h 3796146"/>
              <a:gd name="connsiteX80" fmla="*/ 10127673 w 10243326"/>
              <a:gd name="connsiteY80" fmla="*/ 3449782 h 3796146"/>
              <a:gd name="connsiteX81" fmla="*/ 10169236 w 10243326"/>
              <a:gd name="connsiteY81" fmla="*/ 3463637 h 3796146"/>
              <a:gd name="connsiteX82" fmla="*/ 10210800 w 10243326"/>
              <a:gd name="connsiteY82" fmla="*/ 3505200 h 3796146"/>
              <a:gd name="connsiteX83" fmla="*/ 10238509 w 10243326"/>
              <a:gd name="connsiteY83" fmla="*/ 3796146 h 379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43326" h="3796146">
                <a:moveTo>
                  <a:pt x="0" y="0"/>
                </a:moveTo>
                <a:cubicBezTo>
                  <a:pt x="83127" y="4618"/>
                  <a:pt x="166392" y="7216"/>
                  <a:pt x="249382" y="13855"/>
                </a:cubicBezTo>
                <a:cubicBezTo>
                  <a:pt x="281934" y="16459"/>
                  <a:pt x="313776" y="25608"/>
                  <a:pt x="346364" y="27710"/>
                </a:cubicBezTo>
                <a:cubicBezTo>
                  <a:pt x="457066" y="34852"/>
                  <a:pt x="568037" y="36946"/>
                  <a:pt x="678873" y="41564"/>
                </a:cubicBezTo>
                <a:cubicBezTo>
                  <a:pt x="706017" y="46088"/>
                  <a:pt x="800855" y="60977"/>
                  <a:pt x="831273" y="69273"/>
                </a:cubicBezTo>
                <a:cubicBezTo>
                  <a:pt x="859452" y="76958"/>
                  <a:pt x="886691" y="87746"/>
                  <a:pt x="914400" y="96982"/>
                </a:cubicBezTo>
                <a:lnTo>
                  <a:pt x="955964" y="110837"/>
                </a:lnTo>
                <a:lnTo>
                  <a:pt x="997527" y="124691"/>
                </a:lnTo>
                <a:cubicBezTo>
                  <a:pt x="1011382" y="133927"/>
                  <a:pt x="1027317" y="140626"/>
                  <a:pt x="1039091" y="152400"/>
                </a:cubicBezTo>
                <a:cubicBezTo>
                  <a:pt x="1065949" y="179258"/>
                  <a:pt x="1069386" y="201723"/>
                  <a:pt x="1080654" y="235528"/>
                </a:cubicBezTo>
                <a:cubicBezTo>
                  <a:pt x="1085272" y="281710"/>
                  <a:pt x="1091422" y="327764"/>
                  <a:pt x="1094509" y="374073"/>
                </a:cubicBezTo>
                <a:cubicBezTo>
                  <a:pt x="1098769" y="437968"/>
                  <a:pt x="1058944" y="615598"/>
                  <a:pt x="1136073" y="692728"/>
                </a:cubicBezTo>
                <a:cubicBezTo>
                  <a:pt x="1147847" y="704502"/>
                  <a:pt x="1161355" y="716948"/>
                  <a:pt x="1177636" y="720437"/>
                </a:cubicBezTo>
                <a:cubicBezTo>
                  <a:pt x="1227513" y="731125"/>
                  <a:pt x="1279236" y="729673"/>
                  <a:pt x="1330036" y="734291"/>
                </a:cubicBezTo>
                <a:cubicBezTo>
                  <a:pt x="1351221" y="742765"/>
                  <a:pt x="1411917" y="768616"/>
                  <a:pt x="1440873" y="775855"/>
                </a:cubicBezTo>
                <a:cubicBezTo>
                  <a:pt x="1463718" y="781566"/>
                  <a:pt x="1487427" y="783514"/>
                  <a:pt x="1510145" y="789710"/>
                </a:cubicBezTo>
                <a:cubicBezTo>
                  <a:pt x="1541241" y="798191"/>
                  <a:pt x="1610633" y="826796"/>
                  <a:pt x="1648691" y="831273"/>
                </a:cubicBezTo>
                <a:cubicBezTo>
                  <a:pt x="1708492" y="838308"/>
                  <a:pt x="1768764" y="840510"/>
                  <a:pt x="1828800" y="845128"/>
                </a:cubicBezTo>
                <a:cubicBezTo>
                  <a:pt x="2073526" y="885914"/>
                  <a:pt x="1871780" y="856169"/>
                  <a:pt x="2396836" y="872837"/>
                </a:cubicBezTo>
                <a:lnTo>
                  <a:pt x="2784764" y="886691"/>
                </a:lnTo>
                <a:cubicBezTo>
                  <a:pt x="2910872" y="928729"/>
                  <a:pt x="2711702" y="864246"/>
                  <a:pt x="2895600" y="914400"/>
                </a:cubicBezTo>
                <a:cubicBezTo>
                  <a:pt x="2923779" y="922085"/>
                  <a:pt x="2954425" y="925908"/>
                  <a:pt x="2978727" y="942110"/>
                </a:cubicBezTo>
                <a:cubicBezTo>
                  <a:pt x="3072723" y="1004774"/>
                  <a:pt x="3038305" y="973980"/>
                  <a:pt x="3089564" y="1025237"/>
                </a:cubicBezTo>
                <a:cubicBezTo>
                  <a:pt x="3094182" y="1039091"/>
                  <a:pt x="3095905" y="1054277"/>
                  <a:pt x="3103418" y="1066800"/>
                </a:cubicBezTo>
                <a:cubicBezTo>
                  <a:pt x="3110138" y="1078001"/>
                  <a:pt x="3125285" y="1082827"/>
                  <a:pt x="3131127" y="1094510"/>
                </a:cubicBezTo>
                <a:cubicBezTo>
                  <a:pt x="3147991" y="1128239"/>
                  <a:pt x="3162747" y="1193282"/>
                  <a:pt x="3172691" y="1233055"/>
                </a:cubicBezTo>
                <a:cubicBezTo>
                  <a:pt x="3177309" y="1274619"/>
                  <a:pt x="3183210" y="1316060"/>
                  <a:pt x="3186545" y="1357746"/>
                </a:cubicBezTo>
                <a:cubicBezTo>
                  <a:pt x="3192449" y="1431545"/>
                  <a:pt x="3180585" y="1508085"/>
                  <a:pt x="3200400" y="1579419"/>
                </a:cubicBezTo>
                <a:cubicBezTo>
                  <a:pt x="3203894" y="1591998"/>
                  <a:pt x="3282177" y="1615914"/>
                  <a:pt x="3297382" y="1620982"/>
                </a:cubicBezTo>
                <a:cubicBezTo>
                  <a:pt x="3377351" y="1674295"/>
                  <a:pt x="3298409" y="1626932"/>
                  <a:pt x="3422073" y="1676400"/>
                </a:cubicBezTo>
                <a:cubicBezTo>
                  <a:pt x="3504904" y="1709534"/>
                  <a:pt x="3467752" y="1696246"/>
                  <a:pt x="3532909" y="1717964"/>
                </a:cubicBezTo>
                <a:cubicBezTo>
                  <a:pt x="3574652" y="1745792"/>
                  <a:pt x="3580672" y="1752288"/>
                  <a:pt x="3629891" y="1773382"/>
                </a:cubicBezTo>
                <a:cubicBezTo>
                  <a:pt x="3643314" y="1779135"/>
                  <a:pt x="3658392" y="1780706"/>
                  <a:pt x="3671454" y="1787237"/>
                </a:cubicBezTo>
                <a:cubicBezTo>
                  <a:pt x="3686347" y="1794684"/>
                  <a:pt x="3697369" y="1809256"/>
                  <a:pt x="3713018" y="1814946"/>
                </a:cubicBezTo>
                <a:cubicBezTo>
                  <a:pt x="3748808" y="1827960"/>
                  <a:pt x="3787726" y="1830612"/>
                  <a:pt x="3823854" y="1842655"/>
                </a:cubicBezTo>
                <a:cubicBezTo>
                  <a:pt x="3837709" y="1847273"/>
                  <a:pt x="3851376" y="1852498"/>
                  <a:pt x="3865418" y="1856510"/>
                </a:cubicBezTo>
                <a:cubicBezTo>
                  <a:pt x="4240876" y="1963783"/>
                  <a:pt x="5049551" y="1883802"/>
                  <a:pt x="5084618" y="1884219"/>
                </a:cubicBezTo>
                <a:cubicBezTo>
                  <a:pt x="5488968" y="1865839"/>
                  <a:pt x="5538193" y="1856816"/>
                  <a:pt x="6040582" y="1884219"/>
                </a:cubicBezTo>
                <a:cubicBezTo>
                  <a:pt x="6078608" y="1886293"/>
                  <a:pt x="6114473" y="1902692"/>
                  <a:pt x="6151418" y="1911928"/>
                </a:cubicBezTo>
                <a:lnTo>
                  <a:pt x="6206836" y="1925782"/>
                </a:lnTo>
                <a:cubicBezTo>
                  <a:pt x="6225309" y="1939637"/>
                  <a:pt x="6242205" y="1955890"/>
                  <a:pt x="6262254" y="1967346"/>
                </a:cubicBezTo>
                <a:cubicBezTo>
                  <a:pt x="6277709" y="1976177"/>
                  <a:pt x="6347244" y="1992057"/>
                  <a:pt x="6359236" y="1995055"/>
                </a:cubicBezTo>
                <a:cubicBezTo>
                  <a:pt x="6425103" y="2038966"/>
                  <a:pt x="6385003" y="2017498"/>
                  <a:pt x="6483927" y="2050473"/>
                </a:cubicBezTo>
                <a:lnTo>
                  <a:pt x="6525491" y="2064328"/>
                </a:lnTo>
                <a:lnTo>
                  <a:pt x="6567054" y="2078182"/>
                </a:lnTo>
                <a:cubicBezTo>
                  <a:pt x="6633970" y="2145095"/>
                  <a:pt x="6548928" y="2063679"/>
                  <a:pt x="6636327" y="2133600"/>
                </a:cubicBezTo>
                <a:cubicBezTo>
                  <a:pt x="6735027" y="2212562"/>
                  <a:pt x="6577682" y="2103741"/>
                  <a:pt x="6705600" y="2189019"/>
                </a:cubicBezTo>
                <a:lnTo>
                  <a:pt x="6761018" y="2272146"/>
                </a:lnTo>
                <a:cubicBezTo>
                  <a:pt x="6770254" y="2286001"/>
                  <a:pt x="6783461" y="2297913"/>
                  <a:pt x="6788727" y="2313710"/>
                </a:cubicBezTo>
                <a:lnTo>
                  <a:pt x="6816436" y="2396837"/>
                </a:lnTo>
                <a:cubicBezTo>
                  <a:pt x="6821054" y="2410691"/>
                  <a:pt x="6819965" y="2428073"/>
                  <a:pt x="6830291" y="2438400"/>
                </a:cubicBezTo>
                <a:lnTo>
                  <a:pt x="6858000" y="2466110"/>
                </a:lnTo>
                <a:cubicBezTo>
                  <a:pt x="6862618" y="2479964"/>
                  <a:pt x="6864340" y="2495150"/>
                  <a:pt x="6871854" y="2507673"/>
                </a:cubicBezTo>
                <a:cubicBezTo>
                  <a:pt x="6888265" y="2535024"/>
                  <a:pt x="6977538" y="2589082"/>
                  <a:pt x="6982691" y="2590800"/>
                </a:cubicBezTo>
                <a:cubicBezTo>
                  <a:pt x="6996545" y="2595418"/>
                  <a:pt x="7011192" y="2598124"/>
                  <a:pt x="7024254" y="2604655"/>
                </a:cubicBezTo>
                <a:cubicBezTo>
                  <a:pt x="7039147" y="2612102"/>
                  <a:pt x="7050925" y="2624917"/>
                  <a:pt x="7065818" y="2632364"/>
                </a:cubicBezTo>
                <a:cubicBezTo>
                  <a:pt x="7078880" y="2638895"/>
                  <a:pt x="7094320" y="2639688"/>
                  <a:pt x="7107382" y="2646219"/>
                </a:cubicBezTo>
                <a:cubicBezTo>
                  <a:pt x="7122275" y="2653666"/>
                  <a:pt x="7133729" y="2667165"/>
                  <a:pt x="7148945" y="2673928"/>
                </a:cubicBezTo>
                <a:cubicBezTo>
                  <a:pt x="7200052" y="2696642"/>
                  <a:pt x="7292591" y="2716767"/>
                  <a:pt x="7342909" y="2729346"/>
                </a:cubicBezTo>
                <a:lnTo>
                  <a:pt x="7453745" y="2757055"/>
                </a:lnTo>
                <a:cubicBezTo>
                  <a:pt x="7467600" y="2761673"/>
                  <a:pt x="7480852" y="2768845"/>
                  <a:pt x="7495309" y="2770910"/>
                </a:cubicBezTo>
                <a:cubicBezTo>
                  <a:pt x="7545806" y="2778124"/>
                  <a:pt x="7596757" y="2782338"/>
                  <a:pt x="7647709" y="2784764"/>
                </a:cubicBezTo>
                <a:cubicBezTo>
                  <a:pt x="7790785" y="2791577"/>
                  <a:pt x="7934019" y="2794586"/>
                  <a:pt x="8077200" y="2798619"/>
                </a:cubicBezTo>
                <a:lnTo>
                  <a:pt x="8631382" y="2812473"/>
                </a:lnTo>
                <a:lnTo>
                  <a:pt x="8825345" y="2840182"/>
                </a:lnTo>
                <a:lnTo>
                  <a:pt x="8936182" y="2854037"/>
                </a:lnTo>
                <a:cubicBezTo>
                  <a:pt x="8990743" y="2861831"/>
                  <a:pt x="9117541" y="2885521"/>
                  <a:pt x="9157854" y="2895600"/>
                </a:cubicBezTo>
                <a:lnTo>
                  <a:pt x="9213273" y="2909455"/>
                </a:lnTo>
                <a:cubicBezTo>
                  <a:pt x="9243942" y="2929901"/>
                  <a:pt x="9275065" y="2946726"/>
                  <a:pt x="9296400" y="2978728"/>
                </a:cubicBezTo>
                <a:cubicBezTo>
                  <a:pt x="9304501" y="2990879"/>
                  <a:pt x="9303723" y="3007229"/>
                  <a:pt x="9310254" y="3020291"/>
                </a:cubicBezTo>
                <a:cubicBezTo>
                  <a:pt x="9317701" y="3035184"/>
                  <a:pt x="9328727" y="3048000"/>
                  <a:pt x="9337964" y="3061855"/>
                </a:cubicBezTo>
                <a:cubicBezTo>
                  <a:pt x="9380005" y="3187983"/>
                  <a:pt x="9315511" y="2988766"/>
                  <a:pt x="9365673" y="3172691"/>
                </a:cubicBezTo>
                <a:cubicBezTo>
                  <a:pt x="9373358" y="3200870"/>
                  <a:pt x="9384146" y="3228110"/>
                  <a:pt x="9393382" y="3255819"/>
                </a:cubicBezTo>
                <a:cubicBezTo>
                  <a:pt x="9398000" y="3269673"/>
                  <a:pt x="9393382" y="3292764"/>
                  <a:pt x="9407236" y="3297382"/>
                </a:cubicBezTo>
                <a:cubicBezTo>
                  <a:pt x="9511712" y="3332208"/>
                  <a:pt x="9382929" y="3285229"/>
                  <a:pt x="9490364" y="3338946"/>
                </a:cubicBezTo>
                <a:cubicBezTo>
                  <a:pt x="9503426" y="3345477"/>
                  <a:pt x="9517838" y="3348957"/>
                  <a:pt x="9531927" y="3352800"/>
                </a:cubicBezTo>
                <a:cubicBezTo>
                  <a:pt x="9568668" y="3362820"/>
                  <a:pt x="9605818" y="3371274"/>
                  <a:pt x="9642764" y="3380510"/>
                </a:cubicBezTo>
                <a:lnTo>
                  <a:pt x="9698182" y="3394364"/>
                </a:lnTo>
                <a:cubicBezTo>
                  <a:pt x="9835634" y="3382910"/>
                  <a:pt x="9871742" y="3369757"/>
                  <a:pt x="10002982" y="3394364"/>
                </a:cubicBezTo>
                <a:cubicBezTo>
                  <a:pt x="10031690" y="3399747"/>
                  <a:pt x="10086109" y="3422073"/>
                  <a:pt x="10086109" y="3422073"/>
                </a:cubicBezTo>
                <a:cubicBezTo>
                  <a:pt x="10099964" y="3431309"/>
                  <a:pt x="10112780" y="3442335"/>
                  <a:pt x="10127673" y="3449782"/>
                </a:cubicBezTo>
                <a:cubicBezTo>
                  <a:pt x="10140735" y="3456313"/>
                  <a:pt x="10157085" y="3455536"/>
                  <a:pt x="10169236" y="3463637"/>
                </a:cubicBezTo>
                <a:cubicBezTo>
                  <a:pt x="10185539" y="3474505"/>
                  <a:pt x="10196945" y="3491346"/>
                  <a:pt x="10210800" y="3505200"/>
                </a:cubicBezTo>
                <a:cubicBezTo>
                  <a:pt x="10260415" y="3654046"/>
                  <a:pt x="10238509" y="3559120"/>
                  <a:pt x="10238509" y="3796146"/>
                </a:cubicBezTo>
              </a:path>
            </a:pathLst>
          </a:custGeom>
          <a:noFill/>
          <a:ln w="38100">
            <a:solidFill>
              <a:schemeClr val="accent1">
                <a:lumMod val="40000"/>
                <a:lumOff val="60000"/>
              </a:schemeClr>
            </a:solidFill>
            <a:prstDash val="sysDot"/>
            <a:extLst>
              <a:ext uri="{C807C97D-BFC1-408E-A445-0C87EB9F89A2}">
                <ask:lineSketchStyleProps xmlns:ask="http://schemas.microsoft.com/office/drawing/2018/sketchyshapes" sd="1219033472">
                  <a:custGeom>
                    <a:avLst/>
                    <a:gdLst>
                      <a:gd name="connsiteX0" fmla="*/ 0 w 10243326"/>
                      <a:gd name="connsiteY0" fmla="*/ 0 h 3796146"/>
                      <a:gd name="connsiteX1" fmla="*/ 249382 w 10243326"/>
                      <a:gd name="connsiteY1" fmla="*/ 13855 h 3796146"/>
                      <a:gd name="connsiteX2" fmla="*/ 346364 w 10243326"/>
                      <a:gd name="connsiteY2" fmla="*/ 27710 h 3796146"/>
                      <a:gd name="connsiteX3" fmla="*/ 678873 w 10243326"/>
                      <a:gd name="connsiteY3" fmla="*/ 41564 h 3796146"/>
                      <a:gd name="connsiteX4" fmla="*/ 831273 w 10243326"/>
                      <a:gd name="connsiteY4" fmla="*/ 69273 h 3796146"/>
                      <a:gd name="connsiteX5" fmla="*/ 914400 w 10243326"/>
                      <a:gd name="connsiteY5" fmla="*/ 96982 h 3796146"/>
                      <a:gd name="connsiteX6" fmla="*/ 955964 w 10243326"/>
                      <a:gd name="connsiteY6" fmla="*/ 110837 h 3796146"/>
                      <a:gd name="connsiteX7" fmla="*/ 997527 w 10243326"/>
                      <a:gd name="connsiteY7" fmla="*/ 124691 h 3796146"/>
                      <a:gd name="connsiteX8" fmla="*/ 1039091 w 10243326"/>
                      <a:gd name="connsiteY8" fmla="*/ 152400 h 3796146"/>
                      <a:gd name="connsiteX9" fmla="*/ 1080654 w 10243326"/>
                      <a:gd name="connsiteY9" fmla="*/ 235528 h 3796146"/>
                      <a:gd name="connsiteX10" fmla="*/ 1094509 w 10243326"/>
                      <a:gd name="connsiteY10" fmla="*/ 374073 h 3796146"/>
                      <a:gd name="connsiteX11" fmla="*/ 1136073 w 10243326"/>
                      <a:gd name="connsiteY11" fmla="*/ 692728 h 3796146"/>
                      <a:gd name="connsiteX12" fmla="*/ 1177636 w 10243326"/>
                      <a:gd name="connsiteY12" fmla="*/ 720437 h 3796146"/>
                      <a:gd name="connsiteX13" fmla="*/ 1330036 w 10243326"/>
                      <a:gd name="connsiteY13" fmla="*/ 734291 h 3796146"/>
                      <a:gd name="connsiteX14" fmla="*/ 1440873 w 10243326"/>
                      <a:gd name="connsiteY14" fmla="*/ 775855 h 3796146"/>
                      <a:gd name="connsiteX15" fmla="*/ 1510145 w 10243326"/>
                      <a:gd name="connsiteY15" fmla="*/ 789710 h 3796146"/>
                      <a:gd name="connsiteX16" fmla="*/ 1648691 w 10243326"/>
                      <a:gd name="connsiteY16" fmla="*/ 831273 h 3796146"/>
                      <a:gd name="connsiteX17" fmla="*/ 1828800 w 10243326"/>
                      <a:gd name="connsiteY17" fmla="*/ 845128 h 3796146"/>
                      <a:gd name="connsiteX18" fmla="*/ 2396836 w 10243326"/>
                      <a:gd name="connsiteY18" fmla="*/ 872837 h 3796146"/>
                      <a:gd name="connsiteX19" fmla="*/ 2784764 w 10243326"/>
                      <a:gd name="connsiteY19" fmla="*/ 886691 h 3796146"/>
                      <a:gd name="connsiteX20" fmla="*/ 2895600 w 10243326"/>
                      <a:gd name="connsiteY20" fmla="*/ 914400 h 3796146"/>
                      <a:gd name="connsiteX21" fmla="*/ 2978727 w 10243326"/>
                      <a:gd name="connsiteY21" fmla="*/ 942110 h 3796146"/>
                      <a:gd name="connsiteX22" fmla="*/ 3089564 w 10243326"/>
                      <a:gd name="connsiteY22" fmla="*/ 1025237 h 3796146"/>
                      <a:gd name="connsiteX23" fmla="*/ 3103418 w 10243326"/>
                      <a:gd name="connsiteY23" fmla="*/ 1066800 h 3796146"/>
                      <a:gd name="connsiteX24" fmla="*/ 3131127 w 10243326"/>
                      <a:gd name="connsiteY24" fmla="*/ 1094510 h 3796146"/>
                      <a:gd name="connsiteX25" fmla="*/ 3172691 w 10243326"/>
                      <a:gd name="connsiteY25" fmla="*/ 1233055 h 3796146"/>
                      <a:gd name="connsiteX26" fmla="*/ 3186545 w 10243326"/>
                      <a:gd name="connsiteY26" fmla="*/ 1357746 h 3796146"/>
                      <a:gd name="connsiteX27" fmla="*/ 3200400 w 10243326"/>
                      <a:gd name="connsiteY27" fmla="*/ 1579419 h 3796146"/>
                      <a:gd name="connsiteX28" fmla="*/ 3297382 w 10243326"/>
                      <a:gd name="connsiteY28" fmla="*/ 1620982 h 3796146"/>
                      <a:gd name="connsiteX29" fmla="*/ 3422073 w 10243326"/>
                      <a:gd name="connsiteY29" fmla="*/ 1676400 h 3796146"/>
                      <a:gd name="connsiteX30" fmla="*/ 3532909 w 10243326"/>
                      <a:gd name="connsiteY30" fmla="*/ 1717964 h 3796146"/>
                      <a:gd name="connsiteX31" fmla="*/ 3629891 w 10243326"/>
                      <a:gd name="connsiteY31" fmla="*/ 1773382 h 3796146"/>
                      <a:gd name="connsiteX32" fmla="*/ 3671454 w 10243326"/>
                      <a:gd name="connsiteY32" fmla="*/ 1787237 h 3796146"/>
                      <a:gd name="connsiteX33" fmla="*/ 3713018 w 10243326"/>
                      <a:gd name="connsiteY33" fmla="*/ 1814946 h 3796146"/>
                      <a:gd name="connsiteX34" fmla="*/ 3823854 w 10243326"/>
                      <a:gd name="connsiteY34" fmla="*/ 1842655 h 3796146"/>
                      <a:gd name="connsiteX35" fmla="*/ 3865418 w 10243326"/>
                      <a:gd name="connsiteY35" fmla="*/ 1856510 h 3796146"/>
                      <a:gd name="connsiteX36" fmla="*/ 5084618 w 10243326"/>
                      <a:gd name="connsiteY36" fmla="*/ 1884219 h 3796146"/>
                      <a:gd name="connsiteX37" fmla="*/ 6040582 w 10243326"/>
                      <a:gd name="connsiteY37" fmla="*/ 1884219 h 3796146"/>
                      <a:gd name="connsiteX38" fmla="*/ 6151418 w 10243326"/>
                      <a:gd name="connsiteY38" fmla="*/ 1911928 h 3796146"/>
                      <a:gd name="connsiteX39" fmla="*/ 6206836 w 10243326"/>
                      <a:gd name="connsiteY39" fmla="*/ 1925782 h 3796146"/>
                      <a:gd name="connsiteX40" fmla="*/ 6262254 w 10243326"/>
                      <a:gd name="connsiteY40" fmla="*/ 1967346 h 3796146"/>
                      <a:gd name="connsiteX41" fmla="*/ 6359236 w 10243326"/>
                      <a:gd name="connsiteY41" fmla="*/ 1995055 h 3796146"/>
                      <a:gd name="connsiteX42" fmla="*/ 6483927 w 10243326"/>
                      <a:gd name="connsiteY42" fmla="*/ 2050473 h 3796146"/>
                      <a:gd name="connsiteX43" fmla="*/ 6525491 w 10243326"/>
                      <a:gd name="connsiteY43" fmla="*/ 2064328 h 3796146"/>
                      <a:gd name="connsiteX44" fmla="*/ 6567054 w 10243326"/>
                      <a:gd name="connsiteY44" fmla="*/ 2078182 h 3796146"/>
                      <a:gd name="connsiteX45" fmla="*/ 6636327 w 10243326"/>
                      <a:gd name="connsiteY45" fmla="*/ 2133600 h 3796146"/>
                      <a:gd name="connsiteX46" fmla="*/ 6705600 w 10243326"/>
                      <a:gd name="connsiteY46" fmla="*/ 2189019 h 3796146"/>
                      <a:gd name="connsiteX47" fmla="*/ 6761018 w 10243326"/>
                      <a:gd name="connsiteY47" fmla="*/ 2272146 h 3796146"/>
                      <a:gd name="connsiteX48" fmla="*/ 6788727 w 10243326"/>
                      <a:gd name="connsiteY48" fmla="*/ 2313710 h 3796146"/>
                      <a:gd name="connsiteX49" fmla="*/ 6816436 w 10243326"/>
                      <a:gd name="connsiteY49" fmla="*/ 2396837 h 3796146"/>
                      <a:gd name="connsiteX50" fmla="*/ 6830291 w 10243326"/>
                      <a:gd name="connsiteY50" fmla="*/ 2438400 h 3796146"/>
                      <a:gd name="connsiteX51" fmla="*/ 6858000 w 10243326"/>
                      <a:gd name="connsiteY51" fmla="*/ 2466110 h 3796146"/>
                      <a:gd name="connsiteX52" fmla="*/ 6871854 w 10243326"/>
                      <a:gd name="connsiteY52" fmla="*/ 2507673 h 3796146"/>
                      <a:gd name="connsiteX53" fmla="*/ 6982691 w 10243326"/>
                      <a:gd name="connsiteY53" fmla="*/ 2590800 h 3796146"/>
                      <a:gd name="connsiteX54" fmla="*/ 7024254 w 10243326"/>
                      <a:gd name="connsiteY54" fmla="*/ 2604655 h 3796146"/>
                      <a:gd name="connsiteX55" fmla="*/ 7065818 w 10243326"/>
                      <a:gd name="connsiteY55" fmla="*/ 2632364 h 3796146"/>
                      <a:gd name="connsiteX56" fmla="*/ 7107382 w 10243326"/>
                      <a:gd name="connsiteY56" fmla="*/ 2646219 h 3796146"/>
                      <a:gd name="connsiteX57" fmla="*/ 7148945 w 10243326"/>
                      <a:gd name="connsiteY57" fmla="*/ 2673928 h 3796146"/>
                      <a:gd name="connsiteX58" fmla="*/ 7342909 w 10243326"/>
                      <a:gd name="connsiteY58" fmla="*/ 2729346 h 3796146"/>
                      <a:gd name="connsiteX59" fmla="*/ 7453745 w 10243326"/>
                      <a:gd name="connsiteY59" fmla="*/ 2757055 h 3796146"/>
                      <a:gd name="connsiteX60" fmla="*/ 7495309 w 10243326"/>
                      <a:gd name="connsiteY60" fmla="*/ 2770910 h 3796146"/>
                      <a:gd name="connsiteX61" fmla="*/ 7647709 w 10243326"/>
                      <a:gd name="connsiteY61" fmla="*/ 2784764 h 3796146"/>
                      <a:gd name="connsiteX62" fmla="*/ 8077200 w 10243326"/>
                      <a:gd name="connsiteY62" fmla="*/ 2798619 h 3796146"/>
                      <a:gd name="connsiteX63" fmla="*/ 8631382 w 10243326"/>
                      <a:gd name="connsiteY63" fmla="*/ 2812473 h 3796146"/>
                      <a:gd name="connsiteX64" fmla="*/ 8825345 w 10243326"/>
                      <a:gd name="connsiteY64" fmla="*/ 2840182 h 3796146"/>
                      <a:gd name="connsiteX65" fmla="*/ 8936182 w 10243326"/>
                      <a:gd name="connsiteY65" fmla="*/ 2854037 h 3796146"/>
                      <a:gd name="connsiteX66" fmla="*/ 9157854 w 10243326"/>
                      <a:gd name="connsiteY66" fmla="*/ 2895600 h 3796146"/>
                      <a:gd name="connsiteX67" fmla="*/ 9213273 w 10243326"/>
                      <a:gd name="connsiteY67" fmla="*/ 2909455 h 3796146"/>
                      <a:gd name="connsiteX68" fmla="*/ 9296400 w 10243326"/>
                      <a:gd name="connsiteY68" fmla="*/ 2978728 h 3796146"/>
                      <a:gd name="connsiteX69" fmla="*/ 9310254 w 10243326"/>
                      <a:gd name="connsiteY69" fmla="*/ 3020291 h 3796146"/>
                      <a:gd name="connsiteX70" fmla="*/ 9337964 w 10243326"/>
                      <a:gd name="connsiteY70" fmla="*/ 3061855 h 3796146"/>
                      <a:gd name="connsiteX71" fmla="*/ 9365673 w 10243326"/>
                      <a:gd name="connsiteY71" fmla="*/ 3172691 h 3796146"/>
                      <a:gd name="connsiteX72" fmla="*/ 9393382 w 10243326"/>
                      <a:gd name="connsiteY72" fmla="*/ 3255819 h 3796146"/>
                      <a:gd name="connsiteX73" fmla="*/ 9407236 w 10243326"/>
                      <a:gd name="connsiteY73" fmla="*/ 3297382 h 3796146"/>
                      <a:gd name="connsiteX74" fmla="*/ 9490364 w 10243326"/>
                      <a:gd name="connsiteY74" fmla="*/ 3338946 h 3796146"/>
                      <a:gd name="connsiteX75" fmla="*/ 9531927 w 10243326"/>
                      <a:gd name="connsiteY75" fmla="*/ 3352800 h 3796146"/>
                      <a:gd name="connsiteX76" fmla="*/ 9642764 w 10243326"/>
                      <a:gd name="connsiteY76" fmla="*/ 3380510 h 3796146"/>
                      <a:gd name="connsiteX77" fmla="*/ 9698182 w 10243326"/>
                      <a:gd name="connsiteY77" fmla="*/ 3394364 h 3796146"/>
                      <a:gd name="connsiteX78" fmla="*/ 10002982 w 10243326"/>
                      <a:gd name="connsiteY78" fmla="*/ 3394364 h 3796146"/>
                      <a:gd name="connsiteX79" fmla="*/ 10086109 w 10243326"/>
                      <a:gd name="connsiteY79" fmla="*/ 3422073 h 3796146"/>
                      <a:gd name="connsiteX80" fmla="*/ 10127673 w 10243326"/>
                      <a:gd name="connsiteY80" fmla="*/ 3449782 h 3796146"/>
                      <a:gd name="connsiteX81" fmla="*/ 10169236 w 10243326"/>
                      <a:gd name="connsiteY81" fmla="*/ 3463637 h 3796146"/>
                      <a:gd name="connsiteX82" fmla="*/ 10210800 w 10243326"/>
                      <a:gd name="connsiteY82" fmla="*/ 3505200 h 3796146"/>
                      <a:gd name="connsiteX83" fmla="*/ 10238509 w 10243326"/>
                      <a:gd name="connsiteY83" fmla="*/ 3796146 h 379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43326" h="3796146" extrusionOk="0">
                        <a:moveTo>
                          <a:pt x="0" y="0"/>
                        </a:moveTo>
                        <a:cubicBezTo>
                          <a:pt x="79361" y="2295"/>
                          <a:pt x="152248" y="12524"/>
                          <a:pt x="249382" y="13855"/>
                        </a:cubicBezTo>
                        <a:cubicBezTo>
                          <a:pt x="288116" y="17761"/>
                          <a:pt x="307419" y="25810"/>
                          <a:pt x="346364" y="27710"/>
                        </a:cubicBezTo>
                        <a:cubicBezTo>
                          <a:pt x="455447" y="36433"/>
                          <a:pt x="565804" y="49288"/>
                          <a:pt x="678873" y="41564"/>
                        </a:cubicBezTo>
                        <a:cubicBezTo>
                          <a:pt x="702220" y="44010"/>
                          <a:pt x="803432" y="62208"/>
                          <a:pt x="831273" y="69273"/>
                        </a:cubicBezTo>
                        <a:cubicBezTo>
                          <a:pt x="864619" y="77571"/>
                          <a:pt x="887382" y="86325"/>
                          <a:pt x="914400" y="96982"/>
                        </a:cubicBezTo>
                        <a:cubicBezTo>
                          <a:pt x="935890" y="100728"/>
                          <a:pt x="936288" y="102629"/>
                          <a:pt x="955964" y="110837"/>
                        </a:cubicBezTo>
                        <a:cubicBezTo>
                          <a:pt x="961857" y="109785"/>
                          <a:pt x="979524" y="116701"/>
                          <a:pt x="997527" y="124691"/>
                        </a:cubicBezTo>
                        <a:cubicBezTo>
                          <a:pt x="1012071" y="134313"/>
                          <a:pt x="1028210" y="140841"/>
                          <a:pt x="1039091" y="152400"/>
                        </a:cubicBezTo>
                        <a:cubicBezTo>
                          <a:pt x="1064637" y="179046"/>
                          <a:pt x="1069792" y="202055"/>
                          <a:pt x="1080654" y="235528"/>
                        </a:cubicBezTo>
                        <a:cubicBezTo>
                          <a:pt x="1087917" y="285648"/>
                          <a:pt x="1091484" y="328411"/>
                          <a:pt x="1094509" y="374073"/>
                        </a:cubicBezTo>
                        <a:cubicBezTo>
                          <a:pt x="1101129" y="441603"/>
                          <a:pt x="1060988" y="618101"/>
                          <a:pt x="1136073" y="692728"/>
                        </a:cubicBezTo>
                        <a:cubicBezTo>
                          <a:pt x="1149323" y="703209"/>
                          <a:pt x="1161527" y="716141"/>
                          <a:pt x="1177636" y="720437"/>
                        </a:cubicBezTo>
                        <a:cubicBezTo>
                          <a:pt x="1219217" y="732487"/>
                          <a:pt x="1274099" y="726129"/>
                          <a:pt x="1330036" y="734291"/>
                        </a:cubicBezTo>
                        <a:cubicBezTo>
                          <a:pt x="1349771" y="742662"/>
                          <a:pt x="1409738" y="764175"/>
                          <a:pt x="1440873" y="775855"/>
                        </a:cubicBezTo>
                        <a:cubicBezTo>
                          <a:pt x="1464006" y="777674"/>
                          <a:pt x="1486222" y="784218"/>
                          <a:pt x="1510145" y="789710"/>
                        </a:cubicBezTo>
                        <a:cubicBezTo>
                          <a:pt x="1538704" y="802728"/>
                          <a:pt x="1614505" y="829673"/>
                          <a:pt x="1648691" y="831273"/>
                        </a:cubicBezTo>
                        <a:cubicBezTo>
                          <a:pt x="1708206" y="845104"/>
                          <a:pt x="1776039" y="836195"/>
                          <a:pt x="1828800" y="845128"/>
                        </a:cubicBezTo>
                        <a:cubicBezTo>
                          <a:pt x="2070920" y="890052"/>
                          <a:pt x="1846618" y="857511"/>
                          <a:pt x="2396836" y="872837"/>
                        </a:cubicBezTo>
                        <a:cubicBezTo>
                          <a:pt x="2501465" y="882291"/>
                          <a:pt x="2692489" y="876352"/>
                          <a:pt x="2784764" y="886691"/>
                        </a:cubicBezTo>
                        <a:cubicBezTo>
                          <a:pt x="2914807" y="906228"/>
                          <a:pt x="2709269" y="864108"/>
                          <a:pt x="2895600" y="914400"/>
                        </a:cubicBezTo>
                        <a:cubicBezTo>
                          <a:pt x="2928037" y="925751"/>
                          <a:pt x="2954039" y="927074"/>
                          <a:pt x="2978727" y="942110"/>
                        </a:cubicBezTo>
                        <a:cubicBezTo>
                          <a:pt x="3070342" y="1009554"/>
                          <a:pt x="3037207" y="972523"/>
                          <a:pt x="3089564" y="1025237"/>
                        </a:cubicBezTo>
                        <a:cubicBezTo>
                          <a:pt x="3096092" y="1039689"/>
                          <a:pt x="3095770" y="1051481"/>
                          <a:pt x="3103418" y="1066800"/>
                        </a:cubicBezTo>
                        <a:cubicBezTo>
                          <a:pt x="3112129" y="1079255"/>
                          <a:pt x="3124921" y="1082907"/>
                          <a:pt x="3131127" y="1094510"/>
                        </a:cubicBezTo>
                        <a:cubicBezTo>
                          <a:pt x="3146937" y="1131525"/>
                          <a:pt x="3162177" y="1191485"/>
                          <a:pt x="3172691" y="1233055"/>
                        </a:cubicBezTo>
                        <a:cubicBezTo>
                          <a:pt x="3178114" y="1274014"/>
                          <a:pt x="3185335" y="1312370"/>
                          <a:pt x="3186545" y="1357746"/>
                        </a:cubicBezTo>
                        <a:cubicBezTo>
                          <a:pt x="3178781" y="1426305"/>
                          <a:pt x="3187889" y="1500902"/>
                          <a:pt x="3200400" y="1579419"/>
                        </a:cubicBezTo>
                        <a:cubicBezTo>
                          <a:pt x="3202988" y="1592506"/>
                          <a:pt x="3283177" y="1618623"/>
                          <a:pt x="3297382" y="1620982"/>
                        </a:cubicBezTo>
                        <a:cubicBezTo>
                          <a:pt x="3379663" y="1673836"/>
                          <a:pt x="3296995" y="1632223"/>
                          <a:pt x="3422073" y="1676400"/>
                        </a:cubicBezTo>
                        <a:cubicBezTo>
                          <a:pt x="3511349" y="1711383"/>
                          <a:pt x="3465758" y="1689744"/>
                          <a:pt x="3532909" y="1717964"/>
                        </a:cubicBezTo>
                        <a:cubicBezTo>
                          <a:pt x="3575307" y="1745813"/>
                          <a:pt x="3581239" y="1752875"/>
                          <a:pt x="3629891" y="1773382"/>
                        </a:cubicBezTo>
                        <a:cubicBezTo>
                          <a:pt x="3643902" y="1779698"/>
                          <a:pt x="3659190" y="1782657"/>
                          <a:pt x="3671454" y="1787237"/>
                        </a:cubicBezTo>
                        <a:cubicBezTo>
                          <a:pt x="3688376" y="1796692"/>
                          <a:pt x="3697033" y="1808806"/>
                          <a:pt x="3713018" y="1814946"/>
                        </a:cubicBezTo>
                        <a:cubicBezTo>
                          <a:pt x="3746475" y="1830276"/>
                          <a:pt x="3790205" y="1831168"/>
                          <a:pt x="3823854" y="1842655"/>
                        </a:cubicBezTo>
                        <a:cubicBezTo>
                          <a:pt x="3838019" y="1846942"/>
                          <a:pt x="3850677" y="1851249"/>
                          <a:pt x="3865418" y="1856510"/>
                        </a:cubicBezTo>
                        <a:cubicBezTo>
                          <a:pt x="4236727" y="1965711"/>
                          <a:pt x="5049589" y="1884374"/>
                          <a:pt x="5084618" y="1884219"/>
                        </a:cubicBezTo>
                        <a:cubicBezTo>
                          <a:pt x="5484558" y="1860793"/>
                          <a:pt x="5539347" y="1855568"/>
                          <a:pt x="6040582" y="1884219"/>
                        </a:cubicBezTo>
                        <a:cubicBezTo>
                          <a:pt x="6081885" y="1890322"/>
                          <a:pt x="6120450" y="1903717"/>
                          <a:pt x="6151418" y="1911928"/>
                        </a:cubicBezTo>
                        <a:cubicBezTo>
                          <a:pt x="6169459" y="1917245"/>
                          <a:pt x="6183335" y="1924081"/>
                          <a:pt x="6206836" y="1925782"/>
                        </a:cubicBezTo>
                        <a:cubicBezTo>
                          <a:pt x="6225380" y="1938920"/>
                          <a:pt x="6243523" y="1951994"/>
                          <a:pt x="6262254" y="1967346"/>
                        </a:cubicBezTo>
                        <a:cubicBezTo>
                          <a:pt x="6275422" y="1976356"/>
                          <a:pt x="6347857" y="1991103"/>
                          <a:pt x="6359236" y="1995055"/>
                        </a:cubicBezTo>
                        <a:cubicBezTo>
                          <a:pt x="6431509" y="2033925"/>
                          <a:pt x="6389389" y="2017158"/>
                          <a:pt x="6483927" y="2050473"/>
                        </a:cubicBezTo>
                        <a:cubicBezTo>
                          <a:pt x="6498515" y="2051445"/>
                          <a:pt x="6508338" y="2054933"/>
                          <a:pt x="6525491" y="2064328"/>
                        </a:cubicBezTo>
                        <a:cubicBezTo>
                          <a:pt x="6535573" y="2071039"/>
                          <a:pt x="6548530" y="2071349"/>
                          <a:pt x="6567054" y="2078182"/>
                        </a:cubicBezTo>
                        <a:cubicBezTo>
                          <a:pt x="6648018" y="2156407"/>
                          <a:pt x="6533112" y="2068101"/>
                          <a:pt x="6636327" y="2133600"/>
                        </a:cubicBezTo>
                        <a:cubicBezTo>
                          <a:pt x="6715914" y="2219267"/>
                          <a:pt x="6577636" y="2101434"/>
                          <a:pt x="6705600" y="2189019"/>
                        </a:cubicBezTo>
                        <a:cubicBezTo>
                          <a:pt x="6729289" y="2223040"/>
                          <a:pt x="6739567" y="2230768"/>
                          <a:pt x="6761018" y="2272146"/>
                        </a:cubicBezTo>
                        <a:cubicBezTo>
                          <a:pt x="6768612" y="2284562"/>
                          <a:pt x="6785475" y="2298096"/>
                          <a:pt x="6788727" y="2313710"/>
                        </a:cubicBezTo>
                        <a:cubicBezTo>
                          <a:pt x="6803800" y="2353048"/>
                          <a:pt x="6810328" y="2369618"/>
                          <a:pt x="6816436" y="2396837"/>
                        </a:cubicBezTo>
                        <a:cubicBezTo>
                          <a:pt x="6820185" y="2409679"/>
                          <a:pt x="6820130" y="2425977"/>
                          <a:pt x="6830291" y="2438400"/>
                        </a:cubicBezTo>
                        <a:cubicBezTo>
                          <a:pt x="6839298" y="2447065"/>
                          <a:pt x="6849853" y="2454718"/>
                          <a:pt x="6858000" y="2466110"/>
                        </a:cubicBezTo>
                        <a:cubicBezTo>
                          <a:pt x="6860849" y="2480389"/>
                          <a:pt x="6864637" y="2495964"/>
                          <a:pt x="6871854" y="2507673"/>
                        </a:cubicBezTo>
                        <a:cubicBezTo>
                          <a:pt x="6888042" y="2534985"/>
                          <a:pt x="6977500" y="2588096"/>
                          <a:pt x="6982691" y="2590800"/>
                        </a:cubicBezTo>
                        <a:cubicBezTo>
                          <a:pt x="6997652" y="2593299"/>
                          <a:pt x="7013084" y="2596157"/>
                          <a:pt x="7024254" y="2604655"/>
                        </a:cubicBezTo>
                        <a:cubicBezTo>
                          <a:pt x="7041508" y="2610476"/>
                          <a:pt x="7052127" y="2623900"/>
                          <a:pt x="7065818" y="2632364"/>
                        </a:cubicBezTo>
                        <a:cubicBezTo>
                          <a:pt x="7079147" y="2640400"/>
                          <a:pt x="7094787" y="2639251"/>
                          <a:pt x="7107382" y="2646219"/>
                        </a:cubicBezTo>
                        <a:cubicBezTo>
                          <a:pt x="7123997" y="2653772"/>
                          <a:pt x="7133575" y="2665254"/>
                          <a:pt x="7148945" y="2673928"/>
                        </a:cubicBezTo>
                        <a:cubicBezTo>
                          <a:pt x="7196992" y="2696978"/>
                          <a:pt x="7296597" y="2721648"/>
                          <a:pt x="7342909" y="2729346"/>
                        </a:cubicBezTo>
                        <a:cubicBezTo>
                          <a:pt x="7361396" y="2740983"/>
                          <a:pt x="7413393" y="2749687"/>
                          <a:pt x="7453745" y="2757055"/>
                        </a:cubicBezTo>
                        <a:cubicBezTo>
                          <a:pt x="7468232" y="2760156"/>
                          <a:pt x="7481270" y="2769030"/>
                          <a:pt x="7495309" y="2770910"/>
                        </a:cubicBezTo>
                        <a:cubicBezTo>
                          <a:pt x="7548212" y="2774346"/>
                          <a:pt x="7600654" y="2781038"/>
                          <a:pt x="7647709" y="2784764"/>
                        </a:cubicBezTo>
                        <a:cubicBezTo>
                          <a:pt x="7797825" y="2792837"/>
                          <a:pt x="7935921" y="2818874"/>
                          <a:pt x="8077200" y="2798619"/>
                        </a:cubicBezTo>
                        <a:cubicBezTo>
                          <a:pt x="8349350" y="2839291"/>
                          <a:pt x="8360955" y="2808329"/>
                          <a:pt x="8631382" y="2812473"/>
                        </a:cubicBezTo>
                        <a:cubicBezTo>
                          <a:pt x="8695336" y="2824541"/>
                          <a:pt x="8803899" y="2839649"/>
                          <a:pt x="8825345" y="2840182"/>
                        </a:cubicBezTo>
                        <a:cubicBezTo>
                          <a:pt x="8865623" y="2848934"/>
                          <a:pt x="8910805" y="2852670"/>
                          <a:pt x="8936182" y="2854037"/>
                        </a:cubicBezTo>
                        <a:cubicBezTo>
                          <a:pt x="8996126" y="2856312"/>
                          <a:pt x="9119213" y="2881606"/>
                          <a:pt x="9157854" y="2895600"/>
                        </a:cubicBezTo>
                        <a:cubicBezTo>
                          <a:pt x="9184586" y="2903869"/>
                          <a:pt x="9189543" y="2908490"/>
                          <a:pt x="9213273" y="2909455"/>
                        </a:cubicBezTo>
                        <a:cubicBezTo>
                          <a:pt x="9250587" y="2932239"/>
                          <a:pt x="9275848" y="2942077"/>
                          <a:pt x="9296400" y="2978728"/>
                        </a:cubicBezTo>
                        <a:cubicBezTo>
                          <a:pt x="9303536" y="2988748"/>
                          <a:pt x="9304050" y="3009686"/>
                          <a:pt x="9310254" y="3020291"/>
                        </a:cubicBezTo>
                        <a:cubicBezTo>
                          <a:pt x="9316507" y="3034898"/>
                          <a:pt x="9328657" y="3046102"/>
                          <a:pt x="9337964" y="3061855"/>
                        </a:cubicBezTo>
                        <a:cubicBezTo>
                          <a:pt x="9362504" y="3172805"/>
                          <a:pt x="9313818" y="2990759"/>
                          <a:pt x="9365673" y="3172691"/>
                        </a:cubicBezTo>
                        <a:cubicBezTo>
                          <a:pt x="9377068" y="3203094"/>
                          <a:pt x="9385142" y="3227967"/>
                          <a:pt x="9393382" y="3255819"/>
                        </a:cubicBezTo>
                        <a:cubicBezTo>
                          <a:pt x="9400643" y="3270819"/>
                          <a:pt x="9393927" y="3293116"/>
                          <a:pt x="9407236" y="3297382"/>
                        </a:cubicBezTo>
                        <a:cubicBezTo>
                          <a:pt x="9509151" y="3339940"/>
                          <a:pt x="9392000" y="3280047"/>
                          <a:pt x="9490364" y="3338946"/>
                        </a:cubicBezTo>
                        <a:cubicBezTo>
                          <a:pt x="9502540" y="3345062"/>
                          <a:pt x="9517061" y="3347724"/>
                          <a:pt x="9531927" y="3352800"/>
                        </a:cubicBezTo>
                        <a:cubicBezTo>
                          <a:pt x="9567740" y="3369664"/>
                          <a:pt x="9607997" y="3373086"/>
                          <a:pt x="9642764" y="3380510"/>
                        </a:cubicBezTo>
                        <a:cubicBezTo>
                          <a:pt x="9653028" y="3387067"/>
                          <a:pt x="9681680" y="3385315"/>
                          <a:pt x="9698182" y="3394364"/>
                        </a:cubicBezTo>
                        <a:cubicBezTo>
                          <a:pt x="9839980" y="3383910"/>
                          <a:pt x="9867784" y="3372157"/>
                          <a:pt x="10002982" y="3394364"/>
                        </a:cubicBezTo>
                        <a:cubicBezTo>
                          <a:pt x="10031690" y="3399747"/>
                          <a:pt x="10086109" y="3422073"/>
                          <a:pt x="10086109" y="3422073"/>
                        </a:cubicBezTo>
                        <a:cubicBezTo>
                          <a:pt x="10100873" y="3430872"/>
                          <a:pt x="10112225" y="3441525"/>
                          <a:pt x="10127673" y="3449782"/>
                        </a:cubicBezTo>
                        <a:cubicBezTo>
                          <a:pt x="10140146" y="3457750"/>
                          <a:pt x="10158329" y="3457111"/>
                          <a:pt x="10169236" y="3463637"/>
                        </a:cubicBezTo>
                        <a:cubicBezTo>
                          <a:pt x="10183134" y="3474821"/>
                          <a:pt x="10197166" y="3494013"/>
                          <a:pt x="10210800" y="3505200"/>
                        </a:cubicBezTo>
                        <a:cubicBezTo>
                          <a:pt x="10245220" y="3656722"/>
                          <a:pt x="10234296" y="3576518"/>
                          <a:pt x="10238509" y="3796146"/>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CI">
            <a:extLst>
              <a:ext uri="{FF2B5EF4-FFF2-40B4-BE49-F238E27FC236}">
                <a16:creationId xmlns:a16="http://schemas.microsoft.com/office/drawing/2014/main" id="{38E5066E-5509-7843-FF75-04CCE30A905C}"/>
              </a:ext>
            </a:extLst>
          </p:cNvPr>
          <p:cNvSpPr/>
          <p:nvPr/>
        </p:nvSpPr>
        <p:spPr>
          <a:xfrm>
            <a:off x="748142" y="1773385"/>
            <a:ext cx="10243326" cy="4003958"/>
          </a:xfrm>
          <a:custGeom>
            <a:avLst/>
            <a:gdLst>
              <a:gd name="connsiteX0" fmla="*/ 0 w 10243326"/>
              <a:gd name="connsiteY0" fmla="*/ 0 h 3796146"/>
              <a:gd name="connsiteX1" fmla="*/ 249382 w 10243326"/>
              <a:gd name="connsiteY1" fmla="*/ 13855 h 3796146"/>
              <a:gd name="connsiteX2" fmla="*/ 346364 w 10243326"/>
              <a:gd name="connsiteY2" fmla="*/ 27710 h 3796146"/>
              <a:gd name="connsiteX3" fmla="*/ 678873 w 10243326"/>
              <a:gd name="connsiteY3" fmla="*/ 41564 h 3796146"/>
              <a:gd name="connsiteX4" fmla="*/ 831273 w 10243326"/>
              <a:gd name="connsiteY4" fmla="*/ 69273 h 3796146"/>
              <a:gd name="connsiteX5" fmla="*/ 914400 w 10243326"/>
              <a:gd name="connsiteY5" fmla="*/ 96982 h 3796146"/>
              <a:gd name="connsiteX6" fmla="*/ 955964 w 10243326"/>
              <a:gd name="connsiteY6" fmla="*/ 110837 h 3796146"/>
              <a:gd name="connsiteX7" fmla="*/ 997527 w 10243326"/>
              <a:gd name="connsiteY7" fmla="*/ 124691 h 3796146"/>
              <a:gd name="connsiteX8" fmla="*/ 1039091 w 10243326"/>
              <a:gd name="connsiteY8" fmla="*/ 152400 h 3796146"/>
              <a:gd name="connsiteX9" fmla="*/ 1080654 w 10243326"/>
              <a:gd name="connsiteY9" fmla="*/ 235528 h 3796146"/>
              <a:gd name="connsiteX10" fmla="*/ 1094509 w 10243326"/>
              <a:gd name="connsiteY10" fmla="*/ 374073 h 3796146"/>
              <a:gd name="connsiteX11" fmla="*/ 1136073 w 10243326"/>
              <a:gd name="connsiteY11" fmla="*/ 692728 h 3796146"/>
              <a:gd name="connsiteX12" fmla="*/ 1177636 w 10243326"/>
              <a:gd name="connsiteY12" fmla="*/ 720437 h 3796146"/>
              <a:gd name="connsiteX13" fmla="*/ 1330036 w 10243326"/>
              <a:gd name="connsiteY13" fmla="*/ 734291 h 3796146"/>
              <a:gd name="connsiteX14" fmla="*/ 1440873 w 10243326"/>
              <a:gd name="connsiteY14" fmla="*/ 775855 h 3796146"/>
              <a:gd name="connsiteX15" fmla="*/ 1510145 w 10243326"/>
              <a:gd name="connsiteY15" fmla="*/ 789710 h 3796146"/>
              <a:gd name="connsiteX16" fmla="*/ 1648691 w 10243326"/>
              <a:gd name="connsiteY16" fmla="*/ 831273 h 3796146"/>
              <a:gd name="connsiteX17" fmla="*/ 1828800 w 10243326"/>
              <a:gd name="connsiteY17" fmla="*/ 845128 h 3796146"/>
              <a:gd name="connsiteX18" fmla="*/ 2396836 w 10243326"/>
              <a:gd name="connsiteY18" fmla="*/ 872837 h 3796146"/>
              <a:gd name="connsiteX19" fmla="*/ 2784764 w 10243326"/>
              <a:gd name="connsiteY19" fmla="*/ 886691 h 3796146"/>
              <a:gd name="connsiteX20" fmla="*/ 2895600 w 10243326"/>
              <a:gd name="connsiteY20" fmla="*/ 914400 h 3796146"/>
              <a:gd name="connsiteX21" fmla="*/ 2978727 w 10243326"/>
              <a:gd name="connsiteY21" fmla="*/ 942110 h 3796146"/>
              <a:gd name="connsiteX22" fmla="*/ 3089564 w 10243326"/>
              <a:gd name="connsiteY22" fmla="*/ 1025237 h 3796146"/>
              <a:gd name="connsiteX23" fmla="*/ 3103418 w 10243326"/>
              <a:gd name="connsiteY23" fmla="*/ 1066800 h 3796146"/>
              <a:gd name="connsiteX24" fmla="*/ 3131127 w 10243326"/>
              <a:gd name="connsiteY24" fmla="*/ 1094510 h 3796146"/>
              <a:gd name="connsiteX25" fmla="*/ 3172691 w 10243326"/>
              <a:gd name="connsiteY25" fmla="*/ 1233055 h 3796146"/>
              <a:gd name="connsiteX26" fmla="*/ 3186545 w 10243326"/>
              <a:gd name="connsiteY26" fmla="*/ 1357746 h 3796146"/>
              <a:gd name="connsiteX27" fmla="*/ 3200400 w 10243326"/>
              <a:gd name="connsiteY27" fmla="*/ 1579419 h 3796146"/>
              <a:gd name="connsiteX28" fmla="*/ 3297382 w 10243326"/>
              <a:gd name="connsiteY28" fmla="*/ 1620982 h 3796146"/>
              <a:gd name="connsiteX29" fmla="*/ 3422073 w 10243326"/>
              <a:gd name="connsiteY29" fmla="*/ 1676400 h 3796146"/>
              <a:gd name="connsiteX30" fmla="*/ 3532909 w 10243326"/>
              <a:gd name="connsiteY30" fmla="*/ 1717964 h 3796146"/>
              <a:gd name="connsiteX31" fmla="*/ 3629891 w 10243326"/>
              <a:gd name="connsiteY31" fmla="*/ 1773382 h 3796146"/>
              <a:gd name="connsiteX32" fmla="*/ 3671454 w 10243326"/>
              <a:gd name="connsiteY32" fmla="*/ 1787237 h 3796146"/>
              <a:gd name="connsiteX33" fmla="*/ 3713018 w 10243326"/>
              <a:gd name="connsiteY33" fmla="*/ 1814946 h 3796146"/>
              <a:gd name="connsiteX34" fmla="*/ 3823854 w 10243326"/>
              <a:gd name="connsiteY34" fmla="*/ 1842655 h 3796146"/>
              <a:gd name="connsiteX35" fmla="*/ 3865418 w 10243326"/>
              <a:gd name="connsiteY35" fmla="*/ 1856510 h 3796146"/>
              <a:gd name="connsiteX36" fmla="*/ 5084618 w 10243326"/>
              <a:gd name="connsiteY36" fmla="*/ 1884219 h 3796146"/>
              <a:gd name="connsiteX37" fmla="*/ 6040582 w 10243326"/>
              <a:gd name="connsiteY37" fmla="*/ 1884219 h 3796146"/>
              <a:gd name="connsiteX38" fmla="*/ 6151418 w 10243326"/>
              <a:gd name="connsiteY38" fmla="*/ 1911928 h 3796146"/>
              <a:gd name="connsiteX39" fmla="*/ 6206836 w 10243326"/>
              <a:gd name="connsiteY39" fmla="*/ 1925782 h 3796146"/>
              <a:gd name="connsiteX40" fmla="*/ 6262254 w 10243326"/>
              <a:gd name="connsiteY40" fmla="*/ 1967346 h 3796146"/>
              <a:gd name="connsiteX41" fmla="*/ 6359236 w 10243326"/>
              <a:gd name="connsiteY41" fmla="*/ 1995055 h 3796146"/>
              <a:gd name="connsiteX42" fmla="*/ 6483927 w 10243326"/>
              <a:gd name="connsiteY42" fmla="*/ 2050473 h 3796146"/>
              <a:gd name="connsiteX43" fmla="*/ 6525491 w 10243326"/>
              <a:gd name="connsiteY43" fmla="*/ 2064328 h 3796146"/>
              <a:gd name="connsiteX44" fmla="*/ 6567054 w 10243326"/>
              <a:gd name="connsiteY44" fmla="*/ 2078182 h 3796146"/>
              <a:gd name="connsiteX45" fmla="*/ 6636327 w 10243326"/>
              <a:gd name="connsiteY45" fmla="*/ 2133600 h 3796146"/>
              <a:gd name="connsiteX46" fmla="*/ 6705600 w 10243326"/>
              <a:gd name="connsiteY46" fmla="*/ 2189019 h 3796146"/>
              <a:gd name="connsiteX47" fmla="*/ 6761018 w 10243326"/>
              <a:gd name="connsiteY47" fmla="*/ 2272146 h 3796146"/>
              <a:gd name="connsiteX48" fmla="*/ 6788727 w 10243326"/>
              <a:gd name="connsiteY48" fmla="*/ 2313710 h 3796146"/>
              <a:gd name="connsiteX49" fmla="*/ 6816436 w 10243326"/>
              <a:gd name="connsiteY49" fmla="*/ 2396837 h 3796146"/>
              <a:gd name="connsiteX50" fmla="*/ 6830291 w 10243326"/>
              <a:gd name="connsiteY50" fmla="*/ 2438400 h 3796146"/>
              <a:gd name="connsiteX51" fmla="*/ 6858000 w 10243326"/>
              <a:gd name="connsiteY51" fmla="*/ 2466110 h 3796146"/>
              <a:gd name="connsiteX52" fmla="*/ 6871854 w 10243326"/>
              <a:gd name="connsiteY52" fmla="*/ 2507673 h 3796146"/>
              <a:gd name="connsiteX53" fmla="*/ 6982691 w 10243326"/>
              <a:gd name="connsiteY53" fmla="*/ 2590800 h 3796146"/>
              <a:gd name="connsiteX54" fmla="*/ 7024254 w 10243326"/>
              <a:gd name="connsiteY54" fmla="*/ 2604655 h 3796146"/>
              <a:gd name="connsiteX55" fmla="*/ 7065818 w 10243326"/>
              <a:gd name="connsiteY55" fmla="*/ 2632364 h 3796146"/>
              <a:gd name="connsiteX56" fmla="*/ 7107382 w 10243326"/>
              <a:gd name="connsiteY56" fmla="*/ 2646219 h 3796146"/>
              <a:gd name="connsiteX57" fmla="*/ 7148945 w 10243326"/>
              <a:gd name="connsiteY57" fmla="*/ 2673928 h 3796146"/>
              <a:gd name="connsiteX58" fmla="*/ 7342909 w 10243326"/>
              <a:gd name="connsiteY58" fmla="*/ 2729346 h 3796146"/>
              <a:gd name="connsiteX59" fmla="*/ 7453745 w 10243326"/>
              <a:gd name="connsiteY59" fmla="*/ 2757055 h 3796146"/>
              <a:gd name="connsiteX60" fmla="*/ 7495309 w 10243326"/>
              <a:gd name="connsiteY60" fmla="*/ 2770910 h 3796146"/>
              <a:gd name="connsiteX61" fmla="*/ 7647709 w 10243326"/>
              <a:gd name="connsiteY61" fmla="*/ 2784764 h 3796146"/>
              <a:gd name="connsiteX62" fmla="*/ 8077200 w 10243326"/>
              <a:gd name="connsiteY62" fmla="*/ 2798619 h 3796146"/>
              <a:gd name="connsiteX63" fmla="*/ 8631382 w 10243326"/>
              <a:gd name="connsiteY63" fmla="*/ 2812473 h 3796146"/>
              <a:gd name="connsiteX64" fmla="*/ 8825345 w 10243326"/>
              <a:gd name="connsiteY64" fmla="*/ 2840182 h 3796146"/>
              <a:gd name="connsiteX65" fmla="*/ 8936182 w 10243326"/>
              <a:gd name="connsiteY65" fmla="*/ 2854037 h 3796146"/>
              <a:gd name="connsiteX66" fmla="*/ 9157854 w 10243326"/>
              <a:gd name="connsiteY66" fmla="*/ 2895600 h 3796146"/>
              <a:gd name="connsiteX67" fmla="*/ 9213273 w 10243326"/>
              <a:gd name="connsiteY67" fmla="*/ 2909455 h 3796146"/>
              <a:gd name="connsiteX68" fmla="*/ 9296400 w 10243326"/>
              <a:gd name="connsiteY68" fmla="*/ 2978728 h 3796146"/>
              <a:gd name="connsiteX69" fmla="*/ 9310254 w 10243326"/>
              <a:gd name="connsiteY69" fmla="*/ 3020291 h 3796146"/>
              <a:gd name="connsiteX70" fmla="*/ 9337964 w 10243326"/>
              <a:gd name="connsiteY70" fmla="*/ 3061855 h 3796146"/>
              <a:gd name="connsiteX71" fmla="*/ 9365673 w 10243326"/>
              <a:gd name="connsiteY71" fmla="*/ 3172691 h 3796146"/>
              <a:gd name="connsiteX72" fmla="*/ 9393382 w 10243326"/>
              <a:gd name="connsiteY72" fmla="*/ 3255819 h 3796146"/>
              <a:gd name="connsiteX73" fmla="*/ 9407236 w 10243326"/>
              <a:gd name="connsiteY73" fmla="*/ 3297382 h 3796146"/>
              <a:gd name="connsiteX74" fmla="*/ 9490364 w 10243326"/>
              <a:gd name="connsiteY74" fmla="*/ 3338946 h 3796146"/>
              <a:gd name="connsiteX75" fmla="*/ 9531927 w 10243326"/>
              <a:gd name="connsiteY75" fmla="*/ 3352800 h 3796146"/>
              <a:gd name="connsiteX76" fmla="*/ 9642764 w 10243326"/>
              <a:gd name="connsiteY76" fmla="*/ 3380510 h 3796146"/>
              <a:gd name="connsiteX77" fmla="*/ 9698182 w 10243326"/>
              <a:gd name="connsiteY77" fmla="*/ 3394364 h 3796146"/>
              <a:gd name="connsiteX78" fmla="*/ 10002982 w 10243326"/>
              <a:gd name="connsiteY78" fmla="*/ 3394364 h 3796146"/>
              <a:gd name="connsiteX79" fmla="*/ 10086109 w 10243326"/>
              <a:gd name="connsiteY79" fmla="*/ 3422073 h 3796146"/>
              <a:gd name="connsiteX80" fmla="*/ 10127673 w 10243326"/>
              <a:gd name="connsiteY80" fmla="*/ 3449782 h 3796146"/>
              <a:gd name="connsiteX81" fmla="*/ 10169236 w 10243326"/>
              <a:gd name="connsiteY81" fmla="*/ 3463637 h 3796146"/>
              <a:gd name="connsiteX82" fmla="*/ 10210800 w 10243326"/>
              <a:gd name="connsiteY82" fmla="*/ 3505200 h 3796146"/>
              <a:gd name="connsiteX83" fmla="*/ 10238509 w 10243326"/>
              <a:gd name="connsiteY83" fmla="*/ 3796146 h 379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43326" h="3796146">
                <a:moveTo>
                  <a:pt x="0" y="0"/>
                </a:moveTo>
                <a:cubicBezTo>
                  <a:pt x="83127" y="4618"/>
                  <a:pt x="166392" y="7216"/>
                  <a:pt x="249382" y="13855"/>
                </a:cubicBezTo>
                <a:cubicBezTo>
                  <a:pt x="281934" y="16459"/>
                  <a:pt x="313776" y="25608"/>
                  <a:pt x="346364" y="27710"/>
                </a:cubicBezTo>
                <a:cubicBezTo>
                  <a:pt x="457066" y="34852"/>
                  <a:pt x="568037" y="36946"/>
                  <a:pt x="678873" y="41564"/>
                </a:cubicBezTo>
                <a:cubicBezTo>
                  <a:pt x="706017" y="46088"/>
                  <a:pt x="800855" y="60977"/>
                  <a:pt x="831273" y="69273"/>
                </a:cubicBezTo>
                <a:cubicBezTo>
                  <a:pt x="859452" y="76958"/>
                  <a:pt x="886691" y="87746"/>
                  <a:pt x="914400" y="96982"/>
                </a:cubicBezTo>
                <a:lnTo>
                  <a:pt x="955964" y="110837"/>
                </a:lnTo>
                <a:lnTo>
                  <a:pt x="997527" y="124691"/>
                </a:lnTo>
                <a:cubicBezTo>
                  <a:pt x="1011382" y="133927"/>
                  <a:pt x="1027317" y="140626"/>
                  <a:pt x="1039091" y="152400"/>
                </a:cubicBezTo>
                <a:cubicBezTo>
                  <a:pt x="1065949" y="179258"/>
                  <a:pt x="1069386" y="201723"/>
                  <a:pt x="1080654" y="235528"/>
                </a:cubicBezTo>
                <a:cubicBezTo>
                  <a:pt x="1085272" y="281710"/>
                  <a:pt x="1091422" y="327764"/>
                  <a:pt x="1094509" y="374073"/>
                </a:cubicBezTo>
                <a:cubicBezTo>
                  <a:pt x="1098769" y="437968"/>
                  <a:pt x="1058944" y="615598"/>
                  <a:pt x="1136073" y="692728"/>
                </a:cubicBezTo>
                <a:cubicBezTo>
                  <a:pt x="1147847" y="704502"/>
                  <a:pt x="1161355" y="716948"/>
                  <a:pt x="1177636" y="720437"/>
                </a:cubicBezTo>
                <a:cubicBezTo>
                  <a:pt x="1227513" y="731125"/>
                  <a:pt x="1279236" y="729673"/>
                  <a:pt x="1330036" y="734291"/>
                </a:cubicBezTo>
                <a:cubicBezTo>
                  <a:pt x="1351221" y="742765"/>
                  <a:pt x="1411917" y="768616"/>
                  <a:pt x="1440873" y="775855"/>
                </a:cubicBezTo>
                <a:cubicBezTo>
                  <a:pt x="1463718" y="781566"/>
                  <a:pt x="1487427" y="783514"/>
                  <a:pt x="1510145" y="789710"/>
                </a:cubicBezTo>
                <a:cubicBezTo>
                  <a:pt x="1541241" y="798191"/>
                  <a:pt x="1610633" y="826796"/>
                  <a:pt x="1648691" y="831273"/>
                </a:cubicBezTo>
                <a:cubicBezTo>
                  <a:pt x="1708492" y="838308"/>
                  <a:pt x="1768764" y="840510"/>
                  <a:pt x="1828800" y="845128"/>
                </a:cubicBezTo>
                <a:cubicBezTo>
                  <a:pt x="2073526" y="885914"/>
                  <a:pt x="1871780" y="856169"/>
                  <a:pt x="2396836" y="872837"/>
                </a:cubicBezTo>
                <a:lnTo>
                  <a:pt x="2784764" y="886691"/>
                </a:lnTo>
                <a:cubicBezTo>
                  <a:pt x="2910872" y="928729"/>
                  <a:pt x="2711702" y="864246"/>
                  <a:pt x="2895600" y="914400"/>
                </a:cubicBezTo>
                <a:cubicBezTo>
                  <a:pt x="2923779" y="922085"/>
                  <a:pt x="2954425" y="925908"/>
                  <a:pt x="2978727" y="942110"/>
                </a:cubicBezTo>
                <a:cubicBezTo>
                  <a:pt x="3072723" y="1004774"/>
                  <a:pt x="3038305" y="973980"/>
                  <a:pt x="3089564" y="1025237"/>
                </a:cubicBezTo>
                <a:cubicBezTo>
                  <a:pt x="3094182" y="1039091"/>
                  <a:pt x="3095905" y="1054277"/>
                  <a:pt x="3103418" y="1066800"/>
                </a:cubicBezTo>
                <a:cubicBezTo>
                  <a:pt x="3110138" y="1078001"/>
                  <a:pt x="3125285" y="1082827"/>
                  <a:pt x="3131127" y="1094510"/>
                </a:cubicBezTo>
                <a:cubicBezTo>
                  <a:pt x="3147991" y="1128239"/>
                  <a:pt x="3162747" y="1193282"/>
                  <a:pt x="3172691" y="1233055"/>
                </a:cubicBezTo>
                <a:cubicBezTo>
                  <a:pt x="3177309" y="1274619"/>
                  <a:pt x="3183210" y="1316060"/>
                  <a:pt x="3186545" y="1357746"/>
                </a:cubicBezTo>
                <a:cubicBezTo>
                  <a:pt x="3192449" y="1431545"/>
                  <a:pt x="3180585" y="1508085"/>
                  <a:pt x="3200400" y="1579419"/>
                </a:cubicBezTo>
                <a:cubicBezTo>
                  <a:pt x="3203894" y="1591998"/>
                  <a:pt x="3282177" y="1615914"/>
                  <a:pt x="3297382" y="1620982"/>
                </a:cubicBezTo>
                <a:cubicBezTo>
                  <a:pt x="3377351" y="1674295"/>
                  <a:pt x="3298409" y="1626932"/>
                  <a:pt x="3422073" y="1676400"/>
                </a:cubicBezTo>
                <a:cubicBezTo>
                  <a:pt x="3504904" y="1709534"/>
                  <a:pt x="3467752" y="1696246"/>
                  <a:pt x="3532909" y="1717964"/>
                </a:cubicBezTo>
                <a:cubicBezTo>
                  <a:pt x="3574652" y="1745792"/>
                  <a:pt x="3580672" y="1752288"/>
                  <a:pt x="3629891" y="1773382"/>
                </a:cubicBezTo>
                <a:cubicBezTo>
                  <a:pt x="3643314" y="1779135"/>
                  <a:pt x="3658392" y="1780706"/>
                  <a:pt x="3671454" y="1787237"/>
                </a:cubicBezTo>
                <a:cubicBezTo>
                  <a:pt x="3686347" y="1794684"/>
                  <a:pt x="3697369" y="1809256"/>
                  <a:pt x="3713018" y="1814946"/>
                </a:cubicBezTo>
                <a:cubicBezTo>
                  <a:pt x="3748808" y="1827960"/>
                  <a:pt x="3787726" y="1830612"/>
                  <a:pt x="3823854" y="1842655"/>
                </a:cubicBezTo>
                <a:cubicBezTo>
                  <a:pt x="3837709" y="1847273"/>
                  <a:pt x="3851376" y="1852498"/>
                  <a:pt x="3865418" y="1856510"/>
                </a:cubicBezTo>
                <a:cubicBezTo>
                  <a:pt x="4240876" y="1963783"/>
                  <a:pt x="5049551" y="1883802"/>
                  <a:pt x="5084618" y="1884219"/>
                </a:cubicBezTo>
                <a:cubicBezTo>
                  <a:pt x="5488968" y="1865839"/>
                  <a:pt x="5538193" y="1856816"/>
                  <a:pt x="6040582" y="1884219"/>
                </a:cubicBezTo>
                <a:cubicBezTo>
                  <a:pt x="6078608" y="1886293"/>
                  <a:pt x="6114473" y="1902692"/>
                  <a:pt x="6151418" y="1911928"/>
                </a:cubicBezTo>
                <a:lnTo>
                  <a:pt x="6206836" y="1925782"/>
                </a:lnTo>
                <a:cubicBezTo>
                  <a:pt x="6225309" y="1939637"/>
                  <a:pt x="6242205" y="1955890"/>
                  <a:pt x="6262254" y="1967346"/>
                </a:cubicBezTo>
                <a:cubicBezTo>
                  <a:pt x="6277709" y="1976177"/>
                  <a:pt x="6347244" y="1992057"/>
                  <a:pt x="6359236" y="1995055"/>
                </a:cubicBezTo>
                <a:cubicBezTo>
                  <a:pt x="6425103" y="2038966"/>
                  <a:pt x="6385003" y="2017498"/>
                  <a:pt x="6483927" y="2050473"/>
                </a:cubicBezTo>
                <a:lnTo>
                  <a:pt x="6525491" y="2064328"/>
                </a:lnTo>
                <a:lnTo>
                  <a:pt x="6567054" y="2078182"/>
                </a:lnTo>
                <a:cubicBezTo>
                  <a:pt x="6633970" y="2145095"/>
                  <a:pt x="6548928" y="2063679"/>
                  <a:pt x="6636327" y="2133600"/>
                </a:cubicBezTo>
                <a:cubicBezTo>
                  <a:pt x="6735027" y="2212562"/>
                  <a:pt x="6577682" y="2103741"/>
                  <a:pt x="6705600" y="2189019"/>
                </a:cubicBezTo>
                <a:lnTo>
                  <a:pt x="6761018" y="2272146"/>
                </a:lnTo>
                <a:cubicBezTo>
                  <a:pt x="6770254" y="2286001"/>
                  <a:pt x="6783461" y="2297913"/>
                  <a:pt x="6788727" y="2313710"/>
                </a:cubicBezTo>
                <a:lnTo>
                  <a:pt x="6816436" y="2396837"/>
                </a:lnTo>
                <a:cubicBezTo>
                  <a:pt x="6821054" y="2410691"/>
                  <a:pt x="6819965" y="2428073"/>
                  <a:pt x="6830291" y="2438400"/>
                </a:cubicBezTo>
                <a:lnTo>
                  <a:pt x="6858000" y="2466110"/>
                </a:lnTo>
                <a:cubicBezTo>
                  <a:pt x="6862618" y="2479964"/>
                  <a:pt x="6864340" y="2495150"/>
                  <a:pt x="6871854" y="2507673"/>
                </a:cubicBezTo>
                <a:cubicBezTo>
                  <a:pt x="6888265" y="2535024"/>
                  <a:pt x="6977538" y="2589082"/>
                  <a:pt x="6982691" y="2590800"/>
                </a:cubicBezTo>
                <a:cubicBezTo>
                  <a:pt x="6996545" y="2595418"/>
                  <a:pt x="7011192" y="2598124"/>
                  <a:pt x="7024254" y="2604655"/>
                </a:cubicBezTo>
                <a:cubicBezTo>
                  <a:pt x="7039147" y="2612102"/>
                  <a:pt x="7050925" y="2624917"/>
                  <a:pt x="7065818" y="2632364"/>
                </a:cubicBezTo>
                <a:cubicBezTo>
                  <a:pt x="7078880" y="2638895"/>
                  <a:pt x="7094320" y="2639688"/>
                  <a:pt x="7107382" y="2646219"/>
                </a:cubicBezTo>
                <a:cubicBezTo>
                  <a:pt x="7122275" y="2653666"/>
                  <a:pt x="7133729" y="2667165"/>
                  <a:pt x="7148945" y="2673928"/>
                </a:cubicBezTo>
                <a:cubicBezTo>
                  <a:pt x="7200052" y="2696642"/>
                  <a:pt x="7292591" y="2716767"/>
                  <a:pt x="7342909" y="2729346"/>
                </a:cubicBezTo>
                <a:lnTo>
                  <a:pt x="7453745" y="2757055"/>
                </a:lnTo>
                <a:cubicBezTo>
                  <a:pt x="7467600" y="2761673"/>
                  <a:pt x="7480852" y="2768845"/>
                  <a:pt x="7495309" y="2770910"/>
                </a:cubicBezTo>
                <a:cubicBezTo>
                  <a:pt x="7545806" y="2778124"/>
                  <a:pt x="7596757" y="2782338"/>
                  <a:pt x="7647709" y="2784764"/>
                </a:cubicBezTo>
                <a:cubicBezTo>
                  <a:pt x="7790785" y="2791577"/>
                  <a:pt x="7934019" y="2794586"/>
                  <a:pt x="8077200" y="2798619"/>
                </a:cubicBezTo>
                <a:lnTo>
                  <a:pt x="8631382" y="2812473"/>
                </a:lnTo>
                <a:lnTo>
                  <a:pt x="8825345" y="2840182"/>
                </a:lnTo>
                <a:lnTo>
                  <a:pt x="8936182" y="2854037"/>
                </a:lnTo>
                <a:cubicBezTo>
                  <a:pt x="8990743" y="2861831"/>
                  <a:pt x="9117541" y="2885521"/>
                  <a:pt x="9157854" y="2895600"/>
                </a:cubicBezTo>
                <a:lnTo>
                  <a:pt x="9213273" y="2909455"/>
                </a:lnTo>
                <a:cubicBezTo>
                  <a:pt x="9243942" y="2929901"/>
                  <a:pt x="9275065" y="2946726"/>
                  <a:pt x="9296400" y="2978728"/>
                </a:cubicBezTo>
                <a:cubicBezTo>
                  <a:pt x="9304501" y="2990879"/>
                  <a:pt x="9303723" y="3007229"/>
                  <a:pt x="9310254" y="3020291"/>
                </a:cubicBezTo>
                <a:cubicBezTo>
                  <a:pt x="9317701" y="3035184"/>
                  <a:pt x="9328727" y="3048000"/>
                  <a:pt x="9337964" y="3061855"/>
                </a:cubicBezTo>
                <a:cubicBezTo>
                  <a:pt x="9380005" y="3187983"/>
                  <a:pt x="9315511" y="2988766"/>
                  <a:pt x="9365673" y="3172691"/>
                </a:cubicBezTo>
                <a:cubicBezTo>
                  <a:pt x="9373358" y="3200870"/>
                  <a:pt x="9384146" y="3228110"/>
                  <a:pt x="9393382" y="3255819"/>
                </a:cubicBezTo>
                <a:cubicBezTo>
                  <a:pt x="9398000" y="3269673"/>
                  <a:pt x="9393382" y="3292764"/>
                  <a:pt x="9407236" y="3297382"/>
                </a:cubicBezTo>
                <a:cubicBezTo>
                  <a:pt x="9511712" y="3332208"/>
                  <a:pt x="9382929" y="3285229"/>
                  <a:pt x="9490364" y="3338946"/>
                </a:cubicBezTo>
                <a:cubicBezTo>
                  <a:pt x="9503426" y="3345477"/>
                  <a:pt x="9517838" y="3348957"/>
                  <a:pt x="9531927" y="3352800"/>
                </a:cubicBezTo>
                <a:cubicBezTo>
                  <a:pt x="9568668" y="3362820"/>
                  <a:pt x="9605818" y="3371274"/>
                  <a:pt x="9642764" y="3380510"/>
                </a:cubicBezTo>
                <a:lnTo>
                  <a:pt x="9698182" y="3394364"/>
                </a:lnTo>
                <a:cubicBezTo>
                  <a:pt x="9835634" y="3382910"/>
                  <a:pt x="9871742" y="3369757"/>
                  <a:pt x="10002982" y="3394364"/>
                </a:cubicBezTo>
                <a:cubicBezTo>
                  <a:pt x="10031690" y="3399747"/>
                  <a:pt x="10086109" y="3422073"/>
                  <a:pt x="10086109" y="3422073"/>
                </a:cubicBezTo>
                <a:cubicBezTo>
                  <a:pt x="10099964" y="3431309"/>
                  <a:pt x="10112780" y="3442335"/>
                  <a:pt x="10127673" y="3449782"/>
                </a:cubicBezTo>
                <a:cubicBezTo>
                  <a:pt x="10140735" y="3456313"/>
                  <a:pt x="10157085" y="3455536"/>
                  <a:pt x="10169236" y="3463637"/>
                </a:cubicBezTo>
                <a:cubicBezTo>
                  <a:pt x="10185539" y="3474505"/>
                  <a:pt x="10196945" y="3491346"/>
                  <a:pt x="10210800" y="3505200"/>
                </a:cubicBezTo>
                <a:cubicBezTo>
                  <a:pt x="10260415" y="3654046"/>
                  <a:pt x="10238509" y="3559120"/>
                  <a:pt x="10238509" y="3796146"/>
                </a:cubicBezTo>
              </a:path>
            </a:pathLst>
          </a:custGeom>
          <a:noFill/>
          <a:ln w="38100">
            <a:solidFill>
              <a:schemeClr val="accent1">
                <a:lumMod val="40000"/>
                <a:lumOff val="60000"/>
              </a:schemeClr>
            </a:solidFill>
            <a:prstDash val="sysDot"/>
            <a:extLst>
              <a:ext uri="{C807C97D-BFC1-408E-A445-0C87EB9F89A2}">
                <ask:lineSketchStyleProps xmlns:ask="http://schemas.microsoft.com/office/drawing/2018/sketchyshapes" sd="1219033472">
                  <a:custGeom>
                    <a:avLst/>
                    <a:gdLst>
                      <a:gd name="connsiteX0" fmla="*/ 0 w 10243326"/>
                      <a:gd name="connsiteY0" fmla="*/ 0 h 3796146"/>
                      <a:gd name="connsiteX1" fmla="*/ 249382 w 10243326"/>
                      <a:gd name="connsiteY1" fmla="*/ 13855 h 3796146"/>
                      <a:gd name="connsiteX2" fmla="*/ 346364 w 10243326"/>
                      <a:gd name="connsiteY2" fmla="*/ 27710 h 3796146"/>
                      <a:gd name="connsiteX3" fmla="*/ 678873 w 10243326"/>
                      <a:gd name="connsiteY3" fmla="*/ 41564 h 3796146"/>
                      <a:gd name="connsiteX4" fmla="*/ 831273 w 10243326"/>
                      <a:gd name="connsiteY4" fmla="*/ 69273 h 3796146"/>
                      <a:gd name="connsiteX5" fmla="*/ 914400 w 10243326"/>
                      <a:gd name="connsiteY5" fmla="*/ 96982 h 3796146"/>
                      <a:gd name="connsiteX6" fmla="*/ 955964 w 10243326"/>
                      <a:gd name="connsiteY6" fmla="*/ 110837 h 3796146"/>
                      <a:gd name="connsiteX7" fmla="*/ 997527 w 10243326"/>
                      <a:gd name="connsiteY7" fmla="*/ 124691 h 3796146"/>
                      <a:gd name="connsiteX8" fmla="*/ 1039091 w 10243326"/>
                      <a:gd name="connsiteY8" fmla="*/ 152400 h 3796146"/>
                      <a:gd name="connsiteX9" fmla="*/ 1080654 w 10243326"/>
                      <a:gd name="connsiteY9" fmla="*/ 235528 h 3796146"/>
                      <a:gd name="connsiteX10" fmla="*/ 1094509 w 10243326"/>
                      <a:gd name="connsiteY10" fmla="*/ 374073 h 3796146"/>
                      <a:gd name="connsiteX11" fmla="*/ 1136073 w 10243326"/>
                      <a:gd name="connsiteY11" fmla="*/ 692728 h 3796146"/>
                      <a:gd name="connsiteX12" fmla="*/ 1177636 w 10243326"/>
                      <a:gd name="connsiteY12" fmla="*/ 720437 h 3796146"/>
                      <a:gd name="connsiteX13" fmla="*/ 1330036 w 10243326"/>
                      <a:gd name="connsiteY13" fmla="*/ 734291 h 3796146"/>
                      <a:gd name="connsiteX14" fmla="*/ 1440873 w 10243326"/>
                      <a:gd name="connsiteY14" fmla="*/ 775855 h 3796146"/>
                      <a:gd name="connsiteX15" fmla="*/ 1510145 w 10243326"/>
                      <a:gd name="connsiteY15" fmla="*/ 789710 h 3796146"/>
                      <a:gd name="connsiteX16" fmla="*/ 1648691 w 10243326"/>
                      <a:gd name="connsiteY16" fmla="*/ 831273 h 3796146"/>
                      <a:gd name="connsiteX17" fmla="*/ 1828800 w 10243326"/>
                      <a:gd name="connsiteY17" fmla="*/ 845128 h 3796146"/>
                      <a:gd name="connsiteX18" fmla="*/ 2396836 w 10243326"/>
                      <a:gd name="connsiteY18" fmla="*/ 872837 h 3796146"/>
                      <a:gd name="connsiteX19" fmla="*/ 2784764 w 10243326"/>
                      <a:gd name="connsiteY19" fmla="*/ 886691 h 3796146"/>
                      <a:gd name="connsiteX20" fmla="*/ 2895600 w 10243326"/>
                      <a:gd name="connsiteY20" fmla="*/ 914400 h 3796146"/>
                      <a:gd name="connsiteX21" fmla="*/ 2978727 w 10243326"/>
                      <a:gd name="connsiteY21" fmla="*/ 942110 h 3796146"/>
                      <a:gd name="connsiteX22" fmla="*/ 3089564 w 10243326"/>
                      <a:gd name="connsiteY22" fmla="*/ 1025237 h 3796146"/>
                      <a:gd name="connsiteX23" fmla="*/ 3103418 w 10243326"/>
                      <a:gd name="connsiteY23" fmla="*/ 1066800 h 3796146"/>
                      <a:gd name="connsiteX24" fmla="*/ 3131127 w 10243326"/>
                      <a:gd name="connsiteY24" fmla="*/ 1094510 h 3796146"/>
                      <a:gd name="connsiteX25" fmla="*/ 3172691 w 10243326"/>
                      <a:gd name="connsiteY25" fmla="*/ 1233055 h 3796146"/>
                      <a:gd name="connsiteX26" fmla="*/ 3186545 w 10243326"/>
                      <a:gd name="connsiteY26" fmla="*/ 1357746 h 3796146"/>
                      <a:gd name="connsiteX27" fmla="*/ 3200400 w 10243326"/>
                      <a:gd name="connsiteY27" fmla="*/ 1579419 h 3796146"/>
                      <a:gd name="connsiteX28" fmla="*/ 3297382 w 10243326"/>
                      <a:gd name="connsiteY28" fmla="*/ 1620982 h 3796146"/>
                      <a:gd name="connsiteX29" fmla="*/ 3422073 w 10243326"/>
                      <a:gd name="connsiteY29" fmla="*/ 1676400 h 3796146"/>
                      <a:gd name="connsiteX30" fmla="*/ 3532909 w 10243326"/>
                      <a:gd name="connsiteY30" fmla="*/ 1717964 h 3796146"/>
                      <a:gd name="connsiteX31" fmla="*/ 3629891 w 10243326"/>
                      <a:gd name="connsiteY31" fmla="*/ 1773382 h 3796146"/>
                      <a:gd name="connsiteX32" fmla="*/ 3671454 w 10243326"/>
                      <a:gd name="connsiteY32" fmla="*/ 1787237 h 3796146"/>
                      <a:gd name="connsiteX33" fmla="*/ 3713018 w 10243326"/>
                      <a:gd name="connsiteY33" fmla="*/ 1814946 h 3796146"/>
                      <a:gd name="connsiteX34" fmla="*/ 3823854 w 10243326"/>
                      <a:gd name="connsiteY34" fmla="*/ 1842655 h 3796146"/>
                      <a:gd name="connsiteX35" fmla="*/ 3865418 w 10243326"/>
                      <a:gd name="connsiteY35" fmla="*/ 1856510 h 3796146"/>
                      <a:gd name="connsiteX36" fmla="*/ 5084618 w 10243326"/>
                      <a:gd name="connsiteY36" fmla="*/ 1884219 h 3796146"/>
                      <a:gd name="connsiteX37" fmla="*/ 6040582 w 10243326"/>
                      <a:gd name="connsiteY37" fmla="*/ 1884219 h 3796146"/>
                      <a:gd name="connsiteX38" fmla="*/ 6151418 w 10243326"/>
                      <a:gd name="connsiteY38" fmla="*/ 1911928 h 3796146"/>
                      <a:gd name="connsiteX39" fmla="*/ 6206836 w 10243326"/>
                      <a:gd name="connsiteY39" fmla="*/ 1925782 h 3796146"/>
                      <a:gd name="connsiteX40" fmla="*/ 6262254 w 10243326"/>
                      <a:gd name="connsiteY40" fmla="*/ 1967346 h 3796146"/>
                      <a:gd name="connsiteX41" fmla="*/ 6359236 w 10243326"/>
                      <a:gd name="connsiteY41" fmla="*/ 1995055 h 3796146"/>
                      <a:gd name="connsiteX42" fmla="*/ 6483927 w 10243326"/>
                      <a:gd name="connsiteY42" fmla="*/ 2050473 h 3796146"/>
                      <a:gd name="connsiteX43" fmla="*/ 6525491 w 10243326"/>
                      <a:gd name="connsiteY43" fmla="*/ 2064328 h 3796146"/>
                      <a:gd name="connsiteX44" fmla="*/ 6567054 w 10243326"/>
                      <a:gd name="connsiteY44" fmla="*/ 2078182 h 3796146"/>
                      <a:gd name="connsiteX45" fmla="*/ 6636327 w 10243326"/>
                      <a:gd name="connsiteY45" fmla="*/ 2133600 h 3796146"/>
                      <a:gd name="connsiteX46" fmla="*/ 6705600 w 10243326"/>
                      <a:gd name="connsiteY46" fmla="*/ 2189019 h 3796146"/>
                      <a:gd name="connsiteX47" fmla="*/ 6761018 w 10243326"/>
                      <a:gd name="connsiteY47" fmla="*/ 2272146 h 3796146"/>
                      <a:gd name="connsiteX48" fmla="*/ 6788727 w 10243326"/>
                      <a:gd name="connsiteY48" fmla="*/ 2313710 h 3796146"/>
                      <a:gd name="connsiteX49" fmla="*/ 6816436 w 10243326"/>
                      <a:gd name="connsiteY49" fmla="*/ 2396837 h 3796146"/>
                      <a:gd name="connsiteX50" fmla="*/ 6830291 w 10243326"/>
                      <a:gd name="connsiteY50" fmla="*/ 2438400 h 3796146"/>
                      <a:gd name="connsiteX51" fmla="*/ 6858000 w 10243326"/>
                      <a:gd name="connsiteY51" fmla="*/ 2466110 h 3796146"/>
                      <a:gd name="connsiteX52" fmla="*/ 6871854 w 10243326"/>
                      <a:gd name="connsiteY52" fmla="*/ 2507673 h 3796146"/>
                      <a:gd name="connsiteX53" fmla="*/ 6982691 w 10243326"/>
                      <a:gd name="connsiteY53" fmla="*/ 2590800 h 3796146"/>
                      <a:gd name="connsiteX54" fmla="*/ 7024254 w 10243326"/>
                      <a:gd name="connsiteY54" fmla="*/ 2604655 h 3796146"/>
                      <a:gd name="connsiteX55" fmla="*/ 7065818 w 10243326"/>
                      <a:gd name="connsiteY55" fmla="*/ 2632364 h 3796146"/>
                      <a:gd name="connsiteX56" fmla="*/ 7107382 w 10243326"/>
                      <a:gd name="connsiteY56" fmla="*/ 2646219 h 3796146"/>
                      <a:gd name="connsiteX57" fmla="*/ 7148945 w 10243326"/>
                      <a:gd name="connsiteY57" fmla="*/ 2673928 h 3796146"/>
                      <a:gd name="connsiteX58" fmla="*/ 7342909 w 10243326"/>
                      <a:gd name="connsiteY58" fmla="*/ 2729346 h 3796146"/>
                      <a:gd name="connsiteX59" fmla="*/ 7453745 w 10243326"/>
                      <a:gd name="connsiteY59" fmla="*/ 2757055 h 3796146"/>
                      <a:gd name="connsiteX60" fmla="*/ 7495309 w 10243326"/>
                      <a:gd name="connsiteY60" fmla="*/ 2770910 h 3796146"/>
                      <a:gd name="connsiteX61" fmla="*/ 7647709 w 10243326"/>
                      <a:gd name="connsiteY61" fmla="*/ 2784764 h 3796146"/>
                      <a:gd name="connsiteX62" fmla="*/ 8077200 w 10243326"/>
                      <a:gd name="connsiteY62" fmla="*/ 2798619 h 3796146"/>
                      <a:gd name="connsiteX63" fmla="*/ 8631382 w 10243326"/>
                      <a:gd name="connsiteY63" fmla="*/ 2812473 h 3796146"/>
                      <a:gd name="connsiteX64" fmla="*/ 8825345 w 10243326"/>
                      <a:gd name="connsiteY64" fmla="*/ 2840182 h 3796146"/>
                      <a:gd name="connsiteX65" fmla="*/ 8936182 w 10243326"/>
                      <a:gd name="connsiteY65" fmla="*/ 2854037 h 3796146"/>
                      <a:gd name="connsiteX66" fmla="*/ 9157854 w 10243326"/>
                      <a:gd name="connsiteY66" fmla="*/ 2895600 h 3796146"/>
                      <a:gd name="connsiteX67" fmla="*/ 9213273 w 10243326"/>
                      <a:gd name="connsiteY67" fmla="*/ 2909455 h 3796146"/>
                      <a:gd name="connsiteX68" fmla="*/ 9296400 w 10243326"/>
                      <a:gd name="connsiteY68" fmla="*/ 2978728 h 3796146"/>
                      <a:gd name="connsiteX69" fmla="*/ 9310254 w 10243326"/>
                      <a:gd name="connsiteY69" fmla="*/ 3020291 h 3796146"/>
                      <a:gd name="connsiteX70" fmla="*/ 9337964 w 10243326"/>
                      <a:gd name="connsiteY70" fmla="*/ 3061855 h 3796146"/>
                      <a:gd name="connsiteX71" fmla="*/ 9365673 w 10243326"/>
                      <a:gd name="connsiteY71" fmla="*/ 3172691 h 3796146"/>
                      <a:gd name="connsiteX72" fmla="*/ 9393382 w 10243326"/>
                      <a:gd name="connsiteY72" fmla="*/ 3255819 h 3796146"/>
                      <a:gd name="connsiteX73" fmla="*/ 9407236 w 10243326"/>
                      <a:gd name="connsiteY73" fmla="*/ 3297382 h 3796146"/>
                      <a:gd name="connsiteX74" fmla="*/ 9490364 w 10243326"/>
                      <a:gd name="connsiteY74" fmla="*/ 3338946 h 3796146"/>
                      <a:gd name="connsiteX75" fmla="*/ 9531927 w 10243326"/>
                      <a:gd name="connsiteY75" fmla="*/ 3352800 h 3796146"/>
                      <a:gd name="connsiteX76" fmla="*/ 9642764 w 10243326"/>
                      <a:gd name="connsiteY76" fmla="*/ 3380510 h 3796146"/>
                      <a:gd name="connsiteX77" fmla="*/ 9698182 w 10243326"/>
                      <a:gd name="connsiteY77" fmla="*/ 3394364 h 3796146"/>
                      <a:gd name="connsiteX78" fmla="*/ 10002982 w 10243326"/>
                      <a:gd name="connsiteY78" fmla="*/ 3394364 h 3796146"/>
                      <a:gd name="connsiteX79" fmla="*/ 10086109 w 10243326"/>
                      <a:gd name="connsiteY79" fmla="*/ 3422073 h 3796146"/>
                      <a:gd name="connsiteX80" fmla="*/ 10127673 w 10243326"/>
                      <a:gd name="connsiteY80" fmla="*/ 3449782 h 3796146"/>
                      <a:gd name="connsiteX81" fmla="*/ 10169236 w 10243326"/>
                      <a:gd name="connsiteY81" fmla="*/ 3463637 h 3796146"/>
                      <a:gd name="connsiteX82" fmla="*/ 10210800 w 10243326"/>
                      <a:gd name="connsiteY82" fmla="*/ 3505200 h 3796146"/>
                      <a:gd name="connsiteX83" fmla="*/ 10238509 w 10243326"/>
                      <a:gd name="connsiteY83" fmla="*/ 3796146 h 379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43326" h="3796146" extrusionOk="0">
                        <a:moveTo>
                          <a:pt x="0" y="0"/>
                        </a:moveTo>
                        <a:cubicBezTo>
                          <a:pt x="79361" y="2295"/>
                          <a:pt x="152248" y="12524"/>
                          <a:pt x="249382" y="13855"/>
                        </a:cubicBezTo>
                        <a:cubicBezTo>
                          <a:pt x="288116" y="17761"/>
                          <a:pt x="307419" y="25810"/>
                          <a:pt x="346364" y="27710"/>
                        </a:cubicBezTo>
                        <a:cubicBezTo>
                          <a:pt x="455447" y="36433"/>
                          <a:pt x="565804" y="49288"/>
                          <a:pt x="678873" y="41564"/>
                        </a:cubicBezTo>
                        <a:cubicBezTo>
                          <a:pt x="702220" y="44010"/>
                          <a:pt x="803432" y="62208"/>
                          <a:pt x="831273" y="69273"/>
                        </a:cubicBezTo>
                        <a:cubicBezTo>
                          <a:pt x="864619" y="77571"/>
                          <a:pt x="887382" y="86325"/>
                          <a:pt x="914400" y="96982"/>
                        </a:cubicBezTo>
                        <a:cubicBezTo>
                          <a:pt x="935890" y="100728"/>
                          <a:pt x="936288" y="102629"/>
                          <a:pt x="955964" y="110837"/>
                        </a:cubicBezTo>
                        <a:cubicBezTo>
                          <a:pt x="961857" y="109785"/>
                          <a:pt x="979524" y="116701"/>
                          <a:pt x="997527" y="124691"/>
                        </a:cubicBezTo>
                        <a:cubicBezTo>
                          <a:pt x="1012071" y="134313"/>
                          <a:pt x="1028210" y="140841"/>
                          <a:pt x="1039091" y="152400"/>
                        </a:cubicBezTo>
                        <a:cubicBezTo>
                          <a:pt x="1064637" y="179046"/>
                          <a:pt x="1069792" y="202055"/>
                          <a:pt x="1080654" y="235528"/>
                        </a:cubicBezTo>
                        <a:cubicBezTo>
                          <a:pt x="1087917" y="285648"/>
                          <a:pt x="1091484" y="328411"/>
                          <a:pt x="1094509" y="374073"/>
                        </a:cubicBezTo>
                        <a:cubicBezTo>
                          <a:pt x="1101129" y="441603"/>
                          <a:pt x="1060988" y="618101"/>
                          <a:pt x="1136073" y="692728"/>
                        </a:cubicBezTo>
                        <a:cubicBezTo>
                          <a:pt x="1149323" y="703209"/>
                          <a:pt x="1161527" y="716141"/>
                          <a:pt x="1177636" y="720437"/>
                        </a:cubicBezTo>
                        <a:cubicBezTo>
                          <a:pt x="1219217" y="732487"/>
                          <a:pt x="1274099" y="726129"/>
                          <a:pt x="1330036" y="734291"/>
                        </a:cubicBezTo>
                        <a:cubicBezTo>
                          <a:pt x="1349771" y="742662"/>
                          <a:pt x="1409738" y="764175"/>
                          <a:pt x="1440873" y="775855"/>
                        </a:cubicBezTo>
                        <a:cubicBezTo>
                          <a:pt x="1464006" y="777674"/>
                          <a:pt x="1486222" y="784218"/>
                          <a:pt x="1510145" y="789710"/>
                        </a:cubicBezTo>
                        <a:cubicBezTo>
                          <a:pt x="1538704" y="802728"/>
                          <a:pt x="1614505" y="829673"/>
                          <a:pt x="1648691" y="831273"/>
                        </a:cubicBezTo>
                        <a:cubicBezTo>
                          <a:pt x="1708206" y="845104"/>
                          <a:pt x="1776039" y="836195"/>
                          <a:pt x="1828800" y="845128"/>
                        </a:cubicBezTo>
                        <a:cubicBezTo>
                          <a:pt x="2070920" y="890052"/>
                          <a:pt x="1846618" y="857511"/>
                          <a:pt x="2396836" y="872837"/>
                        </a:cubicBezTo>
                        <a:cubicBezTo>
                          <a:pt x="2501465" y="882291"/>
                          <a:pt x="2692489" y="876352"/>
                          <a:pt x="2784764" y="886691"/>
                        </a:cubicBezTo>
                        <a:cubicBezTo>
                          <a:pt x="2914807" y="906228"/>
                          <a:pt x="2709269" y="864108"/>
                          <a:pt x="2895600" y="914400"/>
                        </a:cubicBezTo>
                        <a:cubicBezTo>
                          <a:pt x="2928037" y="925751"/>
                          <a:pt x="2954039" y="927074"/>
                          <a:pt x="2978727" y="942110"/>
                        </a:cubicBezTo>
                        <a:cubicBezTo>
                          <a:pt x="3070342" y="1009554"/>
                          <a:pt x="3037207" y="972523"/>
                          <a:pt x="3089564" y="1025237"/>
                        </a:cubicBezTo>
                        <a:cubicBezTo>
                          <a:pt x="3096092" y="1039689"/>
                          <a:pt x="3095770" y="1051481"/>
                          <a:pt x="3103418" y="1066800"/>
                        </a:cubicBezTo>
                        <a:cubicBezTo>
                          <a:pt x="3112129" y="1079255"/>
                          <a:pt x="3124921" y="1082907"/>
                          <a:pt x="3131127" y="1094510"/>
                        </a:cubicBezTo>
                        <a:cubicBezTo>
                          <a:pt x="3146937" y="1131525"/>
                          <a:pt x="3162177" y="1191485"/>
                          <a:pt x="3172691" y="1233055"/>
                        </a:cubicBezTo>
                        <a:cubicBezTo>
                          <a:pt x="3178114" y="1274014"/>
                          <a:pt x="3185335" y="1312370"/>
                          <a:pt x="3186545" y="1357746"/>
                        </a:cubicBezTo>
                        <a:cubicBezTo>
                          <a:pt x="3178781" y="1426305"/>
                          <a:pt x="3187889" y="1500902"/>
                          <a:pt x="3200400" y="1579419"/>
                        </a:cubicBezTo>
                        <a:cubicBezTo>
                          <a:pt x="3202988" y="1592506"/>
                          <a:pt x="3283177" y="1618623"/>
                          <a:pt x="3297382" y="1620982"/>
                        </a:cubicBezTo>
                        <a:cubicBezTo>
                          <a:pt x="3379663" y="1673836"/>
                          <a:pt x="3296995" y="1632223"/>
                          <a:pt x="3422073" y="1676400"/>
                        </a:cubicBezTo>
                        <a:cubicBezTo>
                          <a:pt x="3511349" y="1711383"/>
                          <a:pt x="3465758" y="1689744"/>
                          <a:pt x="3532909" y="1717964"/>
                        </a:cubicBezTo>
                        <a:cubicBezTo>
                          <a:pt x="3575307" y="1745813"/>
                          <a:pt x="3581239" y="1752875"/>
                          <a:pt x="3629891" y="1773382"/>
                        </a:cubicBezTo>
                        <a:cubicBezTo>
                          <a:pt x="3643902" y="1779698"/>
                          <a:pt x="3659190" y="1782657"/>
                          <a:pt x="3671454" y="1787237"/>
                        </a:cubicBezTo>
                        <a:cubicBezTo>
                          <a:pt x="3688376" y="1796692"/>
                          <a:pt x="3697033" y="1808806"/>
                          <a:pt x="3713018" y="1814946"/>
                        </a:cubicBezTo>
                        <a:cubicBezTo>
                          <a:pt x="3746475" y="1830276"/>
                          <a:pt x="3790205" y="1831168"/>
                          <a:pt x="3823854" y="1842655"/>
                        </a:cubicBezTo>
                        <a:cubicBezTo>
                          <a:pt x="3838019" y="1846942"/>
                          <a:pt x="3850677" y="1851249"/>
                          <a:pt x="3865418" y="1856510"/>
                        </a:cubicBezTo>
                        <a:cubicBezTo>
                          <a:pt x="4236727" y="1965711"/>
                          <a:pt x="5049589" y="1884374"/>
                          <a:pt x="5084618" y="1884219"/>
                        </a:cubicBezTo>
                        <a:cubicBezTo>
                          <a:pt x="5484558" y="1860793"/>
                          <a:pt x="5539347" y="1855568"/>
                          <a:pt x="6040582" y="1884219"/>
                        </a:cubicBezTo>
                        <a:cubicBezTo>
                          <a:pt x="6081885" y="1890322"/>
                          <a:pt x="6120450" y="1903717"/>
                          <a:pt x="6151418" y="1911928"/>
                        </a:cubicBezTo>
                        <a:cubicBezTo>
                          <a:pt x="6169459" y="1917245"/>
                          <a:pt x="6183335" y="1924081"/>
                          <a:pt x="6206836" y="1925782"/>
                        </a:cubicBezTo>
                        <a:cubicBezTo>
                          <a:pt x="6225380" y="1938920"/>
                          <a:pt x="6243523" y="1951994"/>
                          <a:pt x="6262254" y="1967346"/>
                        </a:cubicBezTo>
                        <a:cubicBezTo>
                          <a:pt x="6275422" y="1976356"/>
                          <a:pt x="6347857" y="1991103"/>
                          <a:pt x="6359236" y="1995055"/>
                        </a:cubicBezTo>
                        <a:cubicBezTo>
                          <a:pt x="6431509" y="2033925"/>
                          <a:pt x="6389389" y="2017158"/>
                          <a:pt x="6483927" y="2050473"/>
                        </a:cubicBezTo>
                        <a:cubicBezTo>
                          <a:pt x="6498515" y="2051445"/>
                          <a:pt x="6508338" y="2054933"/>
                          <a:pt x="6525491" y="2064328"/>
                        </a:cubicBezTo>
                        <a:cubicBezTo>
                          <a:pt x="6535573" y="2071039"/>
                          <a:pt x="6548530" y="2071349"/>
                          <a:pt x="6567054" y="2078182"/>
                        </a:cubicBezTo>
                        <a:cubicBezTo>
                          <a:pt x="6648018" y="2156407"/>
                          <a:pt x="6533112" y="2068101"/>
                          <a:pt x="6636327" y="2133600"/>
                        </a:cubicBezTo>
                        <a:cubicBezTo>
                          <a:pt x="6715914" y="2219267"/>
                          <a:pt x="6577636" y="2101434"/>
                          <a:pt x="6705600" y="2189019"/>
                        </a:cubicBezTo>
                        <a:cubicBezTo>
                          <a:pt x="6729289" y="2223040"/>
                          <a:pt x="6739567" y="2230768"/>
                          <a:pt x="6761018" y="2272146"/>
                        </a:cubicBezTo>
                        <a:cubicBezTo>
                          <a:pt x="6768612" y="2284562"/>
                          <a:pt x="6785475" y="2298096"/>
                          <a:pt x="6788727" y="2313710"/>
                        </a:cubicBezTo>
                        <a:cubicBezTo>
                          <a:pt x="6803800" y="2353048"/>
                          <a:pt x="6810328" y="2369618"/>
                          <a:pt x="6816436" y="2396837"/>
                        </a:cubicBezTo>
                        <a:cubicBezTo>
                          <a:pt x="6820185" y="2409679"/>
                          <a:pt x="6820130" y="2425977"/>
                          <a:pt x="6830291" y="2438400"/>
                        </a:cubicBezTo>
                        <a:cubicBezTo>
                          <a:pt x="6839298" y="2447065"/>
                          <a:pt x="6849853" y="2454718"/>
                          <a:pt x="6858000" y="2466110"/>
                        </a:cubicBezTo>
                        <a:cubicBezTo>
                          <a:pt x="6860849" y="2480389"/>
                          <a:pt x="6864637" y="2495964"/>
                          <a:pt x="6871854" y="2507673"/>
                        </a:cubicBezTo>
                        <a:cubicBezTo>
                          <a:pt x="6888042" y="2534985"/>
                          <a:pt x="6977500" y="2588096"/>
                          <a:pt x="6982691" y="2590800"/>
                        </a:cubicBezTo>
                        <a:cubicBezTo>
                          <a:pt x="6997652" y="2593299"/>
                          <a:pt x="7013084" y="2596157"/>
                          <a:pt x="7024254" y="2604655"/>
                        </a:cubicBezTo>
                        <a:cubicBezTo>
                          <a:pt x="7041508" y="2610476"/>
                          <a:pt x="7052127" y="2623900"/>
                          <a:pt x="7065818" y="2632364"/>
                        </a:cubicBezTo>
                        <a:cubicBezTo>
                          <a:pt x="7079147" y="2640400"/>
                          <a:pt x="7094787" y="2639251"/>
                          <a:pt x="7107382" y="2646219"/>
                        </a:cubicBezTo>
                        <a:cubicBezTo>
                          <a:pt x="7123997" y="2653772"/>
                          <a:pt x="7133575" y="2665254"/>
                          <a:pt x="7148945" y="2673928"/>
                        </a:cubicBezTo>
                        <a:cubicBezTo>
                          <a:pt x="7196992" y="2696978"/>
                          <a:pt x="7296597" y="2721648"/>
                          <a:pt x="7342909" y="2729346"/>
                        </a:cubicBezTo>
                        <a:cubicBezTo>
                          <a:pt x="7361396" y="2740983"/>
                          <a:pt x="7413393" y="2749687"/>
                          <a:pt x="7453745" y="2757055"/>
                        </a:cubicBezTo>
                        <a:cubicBezTo>
                          <a:pt x="7468232" y="2760156"/>
                          <a:pt x="7481270" y="2769030"/>
                          <a:pt x="7495309" y="2770910"/>
                        </a:cubicBezTo>
                        <a:cubicBezTo>
                          <a:pt x="7548212" y="2774346"/>
                          <a:pt x="7600654" y="2781038"/>
                          <a:pt x="7647709" y="2784764"/>
                        </a:cubicBezTo>
                        <a:cubicBezTo>
                          <a:pt x="7797825" y="2792837"/>
                          <a:pt x="7935921" y="2818874"/>
                          <a:pt x="8077200" y="2798619"/>
                        </a:cubicBezTo>
                        <a:cubicBezTo>
                          <a:pt x="8349350" y="2839291"/>
                          <a:pt x="8360955" y="2808329"/>
                          <a:pt x="8631382" y="2812473"/>
                        </a:cubicBezTo>
                        <a:cubicBezTo>
                          <a:pt x="8695336" y="2824541"/>
                          <a:pt x="8803899" y="2839649"/>
                          <a:pt x="8825345" y="2840182"/>
                        </a:cubicBezTo>
                        <a:cubicBezTo>
                          <a:pt x="8865623" y="2848934"/>
                          <a:pt x="8910805" y="2852670"/>
                          <a:pt x="8936182" y="2854037"/>
                        </a:cubicBezTo>
                        <a:cubicBezTo>
                          <a:pt x="8996126" y="2856312"/>
                          <a:pt x="9119213" y="2881606"/>
                          <a:pt x="9157854" y="2895600"/>
                        </a:cubicBezTo>
                        <a:cubicBezTo>
                          <a:pt x="9184586" y="2903869"/>
                          <a:pt x="9189543" y="2908490"/>
                          <a:pt x="9213273" y="2909455"/>
                        </a:cubicBezTo>
                        <a:cubicBezTo>
                          <a:pt x="9250587" y="2932239"/>
                          <a:pt x="9275848" y="2942077"/>
                          <a:pt x="9296400" y="2978728"/>
                        </a:cubicBezTo>
                        <a:cubicBezTo>
                          <a:pt x="9303536" y="2988748"/>
                          <a:pt x="9304050" y="3009686"/>
                          <a:pt x="9310254" y="3020291"/>
                        </a:cubicBezTo>
                        <a:cubicBezTo>
                          <a:pt x="9316507" y="3034898"/>
                          <a:pt x="9328657" y="3046102"/>
                          <a:pt x="9337964" y="3061855"/>
                        </a:cubicBezTo>
                        <a:cubicBezTo>
                          <a:pt x="9362504" y="3172805"/>
                          <a:pt x="9313818" y="2990759"/>
                          <a:pt x="9365673" y="3172691"/>
                        </a:cubicBezTo>
                        <a:cubicBezTo>
                          <a:pt x="9377068" y="3203094"/>
                          <a:pt x="9385142" y="3227967"/>
                          <a:pt x="9393382" y="3255819"/>
                        </a:cubicBezTo>
                        <a:cubicBezTo>
                          <a:pt x="9400643" y="3270819"/>
                          <a:pt x="9393927" y="3293116"/>
                          <a:pt x="9407236" y="3297382"/>
                        </a:cubicBezTo>
                        <a:cubicBezTo>
                          <a:pt x="9509151" y="3339940"/>
                          <a:pt x="9392000" y="3280047"/>
                          <a:pt x="9490364" y="3338946"/>
                        </a:cubicBezTo>
                        <a:cubicBezTo>
                          <a:pt x="9502540" y="3345062"/>
                          <a:pt x="9517061" y="3347724"/>
                          <a:pt x="9531927" y="3352800"/>
                        </a:cubicBezTo>
                        <a:cubicBezTo>
                          <a:pt x="9567740" y="3369664"/>
                          <a:pt x="9607997" y="3373086"/>
                          <a:pt x="9642764" y="3380510"/>
                        </a:cubicBezTo>
                        <a:cubicBezTo>
                          <a:pt x="9653028" y="3387067"/>
                          <a:pt x="9681680" y="3385315"/>
                          <a:pt x="9698182" y="3394364"/>
                        </a:cubicBezTo>
                        <a:cubicBezTo>
                          <a:pt x="9839980" y="3383910"/>
                          <a:pt x="9867784" y="3372157"/>
                          <a:pt x="10002982" y="3394364"/>
                        </a:cubicBezTo>
                        <a:cubicBezTo>
                          <a:pt x="10031690" y="3399747"/>
                          <a:pt x="10086109" y="3422073"/>
                          <a:pt x="10086109" y="3422073"/>
                        </a:cubicBezTo>
                        <a:cubicBezTo>
                          <a:pt x="10100873" y="3430872"/>
                          <a:pt x="10112225" y="3441525"/>
                          <a:pt x="10127673" y="3449782"/>
                        </a:cubicBezTo>
                        <a:cubicBezTo>
                          <a:pt x="10140146" y="3457750"/>
                          <a:pt x="10158329" y="3457111"/>
                          <a:pt x="10169236" y="3463637"/>
                        </a:cubicBezTo>
                        <a:cubicBezTo>
                          <a:pt x="10183134" y="3474821"/>
                          <a:pt x="10197166" y="3494013"/>
                          <a:pt x="10210800" y="3505200"/>
                        </a:cubicBezTo>
                        <a:cubicBezTo>
                          <a:pt x="10245220" y="3656722"/>
                          <a:pt x="10234296" y="3576518"/>
                          <a:pt x="10238509" y="3796146"/>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oint">
            <a:extLst>
              <a:ext uri="{FF2B5EF4-FFF2-40B4-BE49-F238E27FC236}">
                <a16:creationId xmlns:a16="http://schemas.microsoft.com/office/drawing/2014/main" id="{8AFDF7F2-9F8B-E9AC-2068-53AD1812FB48}"/>
              </a:ext>
            </a:extLst>
          </p:cNvPr>
          <p:cNvSpPr/>
          <p:nvPr/>
        </p:nvSpPr>
        <p:spPr>
          <a:xfrm>
            <a:off x="5398754" y="3803078"/>
            <a:ext cx="143064" cy="145465"/>
          </a:xfrm>
          <a:prstGeom prst="ellipse">
            <a:avLst/>
          </a:prstGeom>
          <a:solidFill>
            <a:srgbClr val="861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C9804B-4551-5420-F27B-ADE0B81A1A72}"/>
              </a:ext>
            </a:extLst>
          </p:cNvPr>
          <p:cNvSpPr txBox="1"/>
          <p:nvPr/>
        </p:nvSpPr>
        <p:spPr>
          <a:xfrm>
            <a:off x="299329" y="3507572"/>
            <a:ext cx="615070" cy="369332"/>
          </a:xfrm>
          <a:prstGeom prst="rect">
            <a:avLst/>
          </a:prstGeom>
          <a:noFill/>
        </p:spPr>
        <p:txBody>
          <a:bodyPr wrap="square" rtlCol="0">
            <a:spAutoFit/>
          </a:bodyPr>
          <a:lstStyle/>
          <a:p>
            <a:r>
              <a:rPr lang="en-US" dirty="0"/>
              <a:t>0.5</a:t>
            </a:r>
          </a:p>
        </p:txBody>
      </p:sp>
      <p:cxnSp>
        <p:nvCxnSpPr>
          <p:cNvPr id="16" name="Straight Connector 15">
            <a:extLst>
              <a:ext uri="{FF2B5EF4-FFF2-40B4-BE49-F238E27FC236}">
                <a16:creationId xmlns:a16="http://schemas.microsoft.com/office/drawing/2014/main" id="{9C3E2FD1-3F89-0EB6-C78A-870219EB205B}"/>
              </a:ext>
            </a:extLst>
          </p:cNvPr>
          <p:cNvCxnSpPr>
            <a:cxnSpLocks/>
          </p:cNvCxnSpPr>
          <p:nvPr/>
        </p:nvCxnSpPr>
        <p:spPr>
          <a:xfrm>
            <a:off x="5469271" y="3724505"/>
            <a:ext cx="0"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38F832-4E18-F84F-B32D-350B0F97437E}"/>
              </a:ext>
            </a:extLst>
          </p:cNvPr>
          <p:cNvCxnSpPr>
            <a:cxnSpLocks/>
          </p:cNvCxnSpPr>
          <p:nvPr/>
        </p:nvCxnSpPr>
        <p:spPr>
          <a:xfrm>
            <a:off x="5985160" y="3724505"/>
            <a:ext cx="0"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AA0E622-2563-985D-280A-04B9AAE47C59}"/>
              </a:ext>
            </a:extLst>
          </p:cNvPr>
          <p:cNvCxnSpPr>
            <a:cxnSpLocks/>
          </p:cNvCxnSpPr>
          <p:nvPr/>
        </p:nvCxnSpPr>
        <p:spPr>
          <a:xfrm>
            <a:off x="6643036" y="3724505"/>
            <a:ext cx="0"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FA3CFC-16BB-C088-84F5-6CEAEDA7A9B6}"/>
              </a:ext>
            </a:extLst>
          </p:cNvPr>
          <p:cNvCxnSpPr>
            <a:cxnSpLocks/>
          </p:cNvCxnSpPr>
          <p:nvPr/>
        </p:nvCxnSpPr>
        <p:spPr>
          <a:xfrm>
            <a:off x="7238437" y="3876904"/>
            <a:ext cx="0"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79249B-1401-1E61-7FC3-5091E28E21B4}"/>
              </a:ext>
            </a:extLst>
          </p:cNvPr>
          <p:cNvCxnSpPr>
            <a:cxnSpLocks/>
          </p:cNvCxnSpPr>
          <p:nvPr/>
        </p:nvCxnSpPr>
        <p:spPr>
          <a:xfrm>
            <a:off x="7760004" y="4392792"/>
            <a:ext cx="0"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415B502-26A9-A1A3-7186-671E6E750502}"/>
              </a:ext>
            </a:extLst>
          </p:cNvPr>
          <p:cNvCxnSpPr>
            <a:cxnSpLocks/>
          </p:cNvCxnSpPr>
          <p:nvPr/>
        </p:nvCxnSpPr>
        <p:spPr>
          <a:xfrm>
            <a:off x="8497393" y="4613346"/>
            <a:ext cx="0"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7DCFDE-D55D-458B-5FFB-C98BAB49ED77}"/>
              </a:ext>
            </a:extLst>
          </p:cNvPr>
          <p:cNvCxnSpPr>
            <a:cxnSpLocks/>
          </p:cNvCxnSpPr>
          <p:nvPr/>
        </p:nvCxnSpPr>
        <p:spPr>
          <a:xfrm>
            <a:off x="9285897" y="4613346"/>
            <a:ext cx="0"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F6C8543-6962-325E-FF9A-009A6917D88D}"/>
              </a:ext>
            </a:extLst>
          </p:cNvPr>
          <p:cNvCxnSpPr>
            <a:cxnSpLocks/>
          </p:cNvCxnSpPr>
          <p:nvPr/>
        </p:nvCxnSpPr>
        <p:spPr>
          <a:xfrm flipH="1">
            <a:off x="9863221" y="4841944"/>
            <a:ext cx="211180" cy="152398"/>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5947FA-EA8A-57E6-FA29-EECDA6274B8E}"/>
              </a:ext>
            </a:extLst>
          </p:cNvPr>
          <p:cNvCxnSpPr>
            <a:cxnSpLocks/>
          </p:cNvCxnSpPr>
          <p:nvPr/>
        </p:nvCxnSpPr>
        <p:spPr>
          <a:xfrm flipH="1">
            <a:off x="10220083" y="5238562"/>
            <a:ext cx="211180" cy="152398"/>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77713C-6121-0EBD-2FB8-A5391BA2F329}"/>
              </a:ext>
            </a:extLst>
          </p:cNvPr>
          <p:cNvCxnSpPr>
            <a:cxnSpLocks/>
          </p:cNvCxnSpPr>
          <p:nvPr/>
        </p:nvCxnSpPr>
        <p:spPr>
          <a:xfrm>
            <a:off x="4950544" y="3749632"/>
            <a:ext cx="0"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7ADE72-F8EB-F86D-547B-DF7F38A58B6F}"/>
              </a:ext>
            </a:extLst>
          </p:cNvPr>
          <p:cNvCxnSpPr>
            <a:cxnSpLocks/>
          </p:cNvCxnSpPr>
          <p:nvPr/>
        </p:nvCxnSpPr>
        <p:spPr>
          <a:xfrm>
            <a:off x="4419600" y="3643746"/>
            <a:ext cx="0"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0E26B7E-EB9C-F078-E889-01B1477D5FAE}"/>
              </a:ext>
            </a:extLst>
          </p:cNvPr>
          <p:cNvCxnSpPr>
            <a:cxnSpLocks/>
          </p:cNvCxnSpPr>
          <p:nvPr/>
        </p:nvCxnSpPr>
        <p:spPr>
          <a:xfrm flipH="1">
            <a:off x="3972101" y="3444835"/>
            <a:ext cx="153346"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903745-6355-5CDE-B209-C4F0764989BF}"/>
              </a:ext>
            </a:extLst>
          </p:cNvPr>
          <p:cNvCxnSpPr>
            <a:cxnSpLocks/>
          </p:cNvCxnSpPr>
          <p:nvPr/>
        </p:nvCxnSpPr>
        <p:spPr>
          <a:xfrm flipH="1">
            <a:off x="3817452" y="3043058"/>
            <a:ext cx="153346"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435E4B-5C71-4072-FA2C-C3128B91D703}"/>
              </a:ext>
            </a:extLst>
          </p:cNvPr>
          <p:cNvCxnSpPr>
            <a:cxnSpLocks/>
          </p:cNvCxnSpPr>
          <p:nvPr/>
        </p:nvCxnSpPr>
        <p:spPr>
          <a:xfrm flipH="1">
            <a:off x="3329956" y="2737706"/>
            <a:ext cx="153346" cy="304797"/>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CBDC1A5-1CE8-1811-DF4B-1A853907D3E3}"/>
              </a:ext>
            </a:extLst>
          </p:cNvPr>
          <p:cNvCxnSpPr>
            <a:cxnSpLocks/>
            <a:stCxn id="10" idx="17"/>
          </p:cNvCxnSpPr>
          <p:nvPr/>
        </p:nvCxnSpPr>
        <p:spPr>
          <a:xfrm flipH="1">
            <a:off x="2511161" y="2664778"/>
            <a:ext cx="65781" cy="307249"/>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E59754-6CD0-CAB1-1CAB-479140768B16}"/>
              </a:ext>
            </a:extLst>
          </p:cNvPr>
          <p:cNvCxnSpPr>
            <a:cxnSpLocks/>
          </p:cNvCxnSpPr>
          <p:nvPr/>
        </p:nvCxnSpPr>
        <p:spPr>
          <a:xfrm flipH="1">
            <a:off x="2034557" y="2582855"/>
            <a:ext cx="65781" cy="307249"/>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90E782-90F2-7B5D-789B-C3B090F9D360}"/>
              </a:ext>
            </a:extLst>
          </p:cNvPr>
          <p:cNvCxnSpPr>
            <a:cxnSpLocks/>
          </p:cNvCxnSpPr>
          <p:nvPr/>
        </p:nvCxnSpPr>
        <p:spPr>
          <a:xfrm flipH="1">
            <a:off x="1747018" y="2367904"/>
            <a:ext cx="187076" cy="236755"/>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527276C-63E7-6C8C-89F2-801E79C4EAE9}"/>
              </a:ext>
            </a:extLst>
          </p:cNvPr>
          <p:cNvCxnSpPr>
            <a:cxnSpLocks/>
          </p:cNvCxnSpPr>
          <p:nvPr/>
        </p:nvCxnSpPr>
        <p:spPr>
          <a:xfrm flipH="1">
            <a:off x="1480721" y="1932712"/>
            <a:ext cx="187076" cy="236755"/>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6EDE3D-7759-EECB-E21D-47EDF2C5E814}"/>
              </a:ext>
            </a:extLst>
          </p:cNvPr>
          <p:cNvCxnSpPr>
            <a:cxnSpLocks/>
          </p:cNvCxnSpPr>
          <p:nvPr/>
        </p:nvCxnSpPr>
        <p:spPr>
          <a:xfrm flipH="1">
            <a:off x="939547" y="1862877"/>
            <a:ext cx="120957" cy="263799"/>
          </a:xfrm>
          <a:prstGeom prst="line">
            <a:avLst/>
          </a:prstGeom>
          <a:ln w="38100">
            <a:solidFill>
              <a:srgbClr val="911533"/>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A698544-389A-D2F3-B324-FBDE1195206D}"/>
              </a:ext>
            </a:extLst>
          </p:cNvPr>
          <p:cNvSpPr txBox="1"/>
          <p:nvPr/>
        </p:nvSpPr>
        <p:spPr>
          <a:xfrm>
            <a:off x="7760004" y="1932712"/>
            <a:ext cx="2314397" cy="369332"/>
          </a:xfrm>
          <a:prstGeom prst="rect">
            <a:avLst/>
          </a:prstGeom>
          <a:noFill/>
        </p:spPr>
        <p:txBody>
          <a:bodyPr wrap="square" rtlCol="0">
            <a:spAutoFit/>
          </a:bodyPr>
          <a:lstStyle/>
          <a:p>
            <a:r>
              <a:rPr lang="en-US" dirty="0"/>
              <a:t>Brier score = 0.002</a:t>
            </a:r>
          </a:p>
        </p:txBody>
      </p:sp>
      <p:sp>
        <p:nvSpPr>
          <p:cNvPr id="44" name="TextBox 43">
            <a:extLst>
              <a:ext uri="{FF2B5EF4-FFF2-40B4-BE49-F238E27FC236}">
                <a16:creationId xmlns:a16="http://schemas.microsoft.com/office/drawing/2014/main" id="{B98A37D1-7E92-A67E-8F0A-06A6A9AFDEF1}"/>
              </a:ext>
            </a:extLst>
          </p:cNvPr>
          <p:cNvSpPr txBox="1"/>
          <p:nvPr/>
        </p:nvSpPr>
        <p:spPr>
          <a:xfrm>
            <a:off x="7760004" y="2404863"/>
            <a:ext cx="3065312" cy="369332"/>
          </a:xfrm>
          <a:prstGeom prst="rect">
            <a:avLst/>
          </a:prstGeom>
          <a:noFill/>
        </p:spPr>
        <p:txBody>
          <a:bodyPr wrap="square" rtlCol="0">
            <a:spAutoFit/>
          </a:bodyPr>
          <a:lstStyle/>
          <a:p>
            <a:r>
              <a:rPr lang="en-US" dirty="0"/>
              <a:t>Baseline Brier score = 0.001</a:t>
            </a:r>
          </a:p>
        </p:txBody>
      </p:sp>
      <p:sp>
        <p:nvSpPr>
          <p:cNvPr id="45" name="TextBox 44">
            <a:extLst>
              <a:ext uri="{FF2B5EF4-FFF2-40B4-BE49-F238E27FC236}">
                <a16:creationId xmlns:a16="http://schemas.microsoft.com/office/drawing/2014/main" id="{ECB891FC-01E8-8715-0B65-DC6E516C5251}"/>
              </a:ext>
            </a:extLst>
          </p:cNvPr>
          <p:cNvSpPr txBox="1"/>
          <p:nvPr/>
        </p:nvSpPr>
        <p:spPr>
          <a:xfrm>
            <a:off x="619351" y="5811976"/>
            <a:ext cx="615070" cy="369332"/>
          </a:xfrm>
          <a:prstGeom prst="rect">
            <a:avLst/>
          </a:prstGeom>
          <a:noFill/>
        </p:spPr>
        <p:txBody>
          <a:bodyPr wrap="square" rtlCol="0">
            <a:spAutoFit/>
          </a:bodyPr>
          <a:lstStyle/>
          <a:p>
            <a:r>
              <a:rPr lang="en-US" dirty="0"/>
              <a:t>0</a:t>
            </a:r>
          </a:p>
        </p:txBody>
      </p:sp>
      <p:sp>
        <p:nvSpPr>
          <p:cNvPr id="46" name="TextBox 45">
            <a:extLst>
              <a:ext uri="{FF2B5EF4-FFF2-40B4-BE49-F238E27FC236}">
                <a16:creationId xmlns:a16="http://schemas.microsoft.com/office/drawing/2014/main" id="{CA716559-6D28-5D28-6158-DB59BB4F83F7}"/>
              </a:ext>
            </a:extLst>
          </p:cNvPr>
          <p:cNvSpPr txBox="1"/>
          <p:nvPr/>
        </p:nvSpPr>
        <p:spPr>
          <a:xfrm>
            <a:off x="5351647" y="5777343"/>
            <a:ext cx="615070" cy="369332"/>
          </a:xfrm>
          <a:prstGeom prst="rect">
            <a:avLst/>
          </a:prstGeom>
          <a:noFill/>
        </p:spPr>
        <p:txBody>
          <a:bodyPr wrap="square" rtlCol="0">
            <a:spAutoFit/>
          </a:bodyPr>
          <a:lstStyle/>
          <a:p>
            <a:r>
              <a:rPr lang="en-US" dirty="0"/>
              <a:t>10</a:t>
            </a:r>
          </a:p>
        </p:txBody>
      </p:sp>
      <p:sp>
        <p:nvSpPr>
          <p:cNvPr id="47" name="TextBox 46">
            <a:extLst>
              <a:ext uri="{FF2B5EF4-FFF2-40B4-BE49-F238E27FC236}">
                <a16:creationId xmlns:a16="http://schemas.microsoft.com/office/drawing/2014/main" id="{5D308173-7C74-49C0-13A7-6C5289977F5A}"/>
              </a:ext>
            </a:extLst>
          </p:cNvPr>
          <p:cNvSpPr txBox="1"/>
          <p:nvPr/>
        </p:nvSpPr>
        <p:spPr>
          <a:xfrm>
            <a:off x="10024989" y="5777343"/>
            <a:ext cx="615070" cy="369332"/>
          </a:xfrm>
          <a:prstGeom prst="rect">
            <a:avLst/>
          </a:prstGeom>
          <a:noFill/>
        </p:spPr>
        <p:txBody>
          <a:bodyPr wrap="square" rtlCol="0">
            <a:spAutoFit/>
          </a:bodyPr>
          <a:lstStyle/>
          <a:p>
            <a:r>
              <a:rPr lang="en-US" dirty="0"/>
              <a:t>20</a:t>
            </a:r>
          </a:p>
        </p:txBody>
      </p:sp>
    </p:spTree>
    <p:extLst>
      <p:ext uri="{BB962C8B-B14F-4D97-AF65-F5344CB8AC3E}">
        <p14:creationId xmlns:p14="http://schemas.microsoft.com/office/powerpoint/2010/main" val="795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5" grpId="0" animBg="1"/>
      <p:bldP spid="42" grpId="0"/>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p:txBody>
          <a:bodyPr>
            <a:normAutofit/>
          </a:bodyPr>
          <a:lstStyle/>
          <a:p>
            <a:r>
              <a:rPr lang="en-US" cap="none"/>
              <a:t>Risk and Uncertainty</a:t>
            </a:r>
          </a:p>
        </p:txBody>
      </p:sp>
      <p:sp>
        <p:nvSpPr>
          <p:cNvPr id="3" name="Content Placeholder 2">
            <a:extLst>
              <a:ext uri="{FF2B5EF4-FFF2-40B4-BE49-F238E27FC236}">
                <a16:creationId xmlns:a16="http://schemas.microsoft.com/office/drawing/2014/main" id="{2903D4A7-BD63-780D-E544-2363525397C5}"/>
              </a:ext>
            </a:extLst>
          </p:cNvPr>
          <p:cNvSpPr>
            <a:spLocks noGrp="1"/>
          </p:cNvSpPr>
          <p:nvPr>
            <p:ph sz="quarter" idx="13"/>
          </p:nvPr>
        </p:nvSpPr>
        <p:spPr>
          <a:xfrm>
            <a:off x="1451579" y="2015734"/>
            <a:ext cx="4162555" cy="3450613"/>
          </a:xfrm>
        </p:spPr>
        <p:txBody>
          <a:bodyPr>
            <a:normAutofit/>
          </a:bodyPr>
          <a:lstStyle/>
          <a:p>
            <a:pPr marL="0" indent="0">
              <a:buNone/>
            </a:pPr>
            <a:r>
              <a:rPr lang="en-US" b="1" dirty="0"/>
              <a:t>A</a:t>
            </a:r>
            <a:r>
              <a:rPr lang="en-US" dirty="0"/>
              <a:t>cknowledge</a:t>
            </a:r>
          </a:p>
          <a:p>
            <a:endParaRPr lang="en-US" dirty="0"/>
          </a:p>
          <a:p>
            <a:pPr marL="0" indent="0">
              <a:buNone/>
            </a:pPr>
            <a:r>
              <a:rPr lang="en-US" b="1" dirty="0"/>
              <a:t>C</a:t>
            </a:r>
            <a:r>
              <a:rPr lang="en-US" dirty="0"/>
              <a:t>ommunicate</a:t>
            </a:r>
          </a:p>
          <a:p>
            <a:endParaRPr lang="en-US" dirty="0"/>
          </a:p>
          <a:p>
            <a:pPr marL="0" indent="0">
              <a:buNone/>
            </a:pPr>
            <a:r>
              <a:rPr lang="en-US" b="1" dirty="0"/>
              <a:t>E</a:t>
            </a:r>
            <a:r>
              <a:rPr lang="en-US" dirty="0"/>
              <a:t>mbrace</a:t>
            </a:r>
          </a:p>
        </p:txBody>
      </p:sp>
      <p:pic>
        <p:nvPicPr>
          <p:cNvPr id="4" name="Picture 3" descr="Graphical user interface&#10;&#10;Description automatically generated with medium confidence">
            <a:extLst>
              <a:ext uri="{FF2B5EF4-FFF2-40B4-BE49-F238E27FC236}">
                <a16:creationId xmlns:a16="http://schemas.microsoft.com/office/drawing/2014/main" id="{43104FDB-0465-5896-89CD-D9936A967515}"/>
              </a:ext>
            </a:extLst>
          </p:cNvPr>
          <p:cNvPicPr>
            <a:picLocks noChangeAspect="1"/>
          </p:cNvPicPr>
          <p:nvPr/>
        </p:nvPicPr>
        <p:blipFill>
          <a:blip r:embed="rId3"/>
          <a:stretch>
            <a:fillRect/>
          </a:stretch>
        </p:blipFill>
        <p:spPr>
          <a:xfrm>
            <a:off x="5113087" y="1619070"/>
            <a:ext cx="6611619" cy="3619859"/>
          </a:xfrm>
          <a:prstGeom prst="rect">
            <a:avLst/>
          </a:prstGeom>
          <a:ln w="38100">
            <a:solidFill>
              <a:schemeClr val="tx1"/>
            </a:solidFill>
          </a:ln>
        </p:spPr>
      </p:pic>
    </p:spTree>
    <p:extLst>
      <p:ext uri="{BB962C8B-B14F-4D97-AF65-F5344CB8AC3E}">
        <p14:creationId xmlns:p14="http://schemas.microsoft.com/office/powerpoint/2010/main" val="217926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p:txBody>
          <a:bodyPr/>
          <a:lstStyle/>
          <a:p>
            <a:r>
              <a:rPr lang="en-US" cap="none" dirty="0"/>
              <a:t>Risk and Uncertainty</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018C7F9D-8928-6DD2-0273-385ADBE7A4A7}"/>
                  </a:ext>
                </a:extLst>
              </p:cNvPr>
              <p:cNvGraphicFramePr>
                <a:graphicFrameLocks noGrp="1"/>
              </p:cNvGraphicFramePr>
              <p:nvPr>
                <p:ph sz="quarter" idx="13"/>
                <p:extLst>
                  <p:ext uri="{D42A27DB-BD31-4B8C-83A1-F6EECF244321}">
                    <p14:modId xmlns:p14="http://schemas.microsoft.com/office/powerpoint/2010/main" val="577050875"/>
                  </p:ext>
                </p:extLst>
              </p:nvPr>
            </p:nvGraphicFramePr>
            <p:xfrm>
              <a:off x="446567" y="2367092"/>
              <a:ext cx="11451265" cy="3424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Content Placeholder 6">
                <a:extLst>
                  <a:ext uri="{FF2B5EF4-FFF2-40B4-BE49-F238E27FC236}">
                    <a16:creationId xmlns:a16="http://schemas.microsoft.com/office/drawing/2014/main" id="{018C7F9D-8928-6DD2-0273-385ADBE7A4A7}"/>
                  </a:ext>
                </a:extLst>
              </p:cNvPr>
              <p:cNvGraphicFramePr>
                <a:graphicFrameLocks noGrp="1"/>
              </p:cNvGraphicFramePr>
              <p:nvPr>
                <p:ph sz="quarter" idx="13"/>
                <p:extLst>
                  <p:ext uri="{D42A27DB-BD31-4B8C-83A1-F6EECF244321}">
                    <p14:modId xmlns:p14="http://schemas.microsoft.com/office/powerpoint/2010/main" val="577050875"/>
                  </p:ext>
                </p:extLst>
              </p:nvPr>
            </p:nvGraphicFramePr>
            <p:xfrm>
              <a:off x="446567" y="2367092"/>
              <a:ext cx="11451265" cy="34241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761380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p:txBody>
          <a:bodyPr>
            <a:normAutofit/>
          </a:bodyPr>
          <a:lstStyle/>
          <a:p>
            <a:r>
              <a:rPr lang="en-US" cap="none" dirty="0"/>
              <a:t>Limits of AI</a:t>
            </a:r>
          </a:p>
        </p:txBody>
      </p:sp>
      <p:sp>
        <p:nvSpPr>
          <p:cNvPr id="3" name="Content Placeholder 2">
            <a:extLst>
              <a:ext uri="{FF2B5EF4-FFF2-40B4-BE49-F238E27FC236}">
                <a16:creationId xmlns:a16="http://schemas.microsoft.com/office/drawing/2014/main" id="{2903D4A7-BD63-780D-E544-2363525397C5}"/>
              </a:ext>
            </a:extLst>
          </p:cNvPr>
          <p:cNvSpPr>
            <a:spLocks noGrp="1"/>
          </p:cNvSpPr>
          <p:nvPr>
            <p:ph sz="quarter" idx="13"/>
          </p:nvPr>
        </p:nvSpPr>
        <p:spPr>
          <a:xfrm>
            <a:off x="1451581" y="2015734"/>
            <a:ext cx="4169336" cy="3450613"/>
          </a:xfrm>
        </p:spPr>
        <p:txBody>
          <a:bodyPr>
            <a:normAutofit/>
          </a:bodyPr>
          <a:lstStyle/>
          <a:p>
            <a:pPr>
              <a:lnSpc>
                <a:spcPct val="110000"/>
              </a:lnSpc>
            </a:pPr>
            <a:r>
              <a:rPr lang="en-US" sz="1600" dirty="0" err="1"/>
              <a:t>Explainability</a:t>
            </a:r>
            <a:r>
              <a:rPr lang="en-US" sz="1600" dirty="0"/>
              <a:t>.</a:t>
            </a:r>
          </a:p>
          <a:p>
            <a:pPr>
              <a:lnSpc>
                <a:spcPct val="110000"/>
              </a:lnSpc>
            </a:pPr>
            <a:r>
              <a:rPr lang="en-US" sz="1600" dirty="0"/>
              <a:t>Sustainability.</a:t>
            </a:r>
          </a:p>
          <a:p>
            <a:pPr>
              <a:lnSpc>
                <a:spcPct val="110000"/>
              </a:lnSpc>
            </a:pPr>
            <a:r>
              <a:rPr lang="en-US" sz="1600" dirty="0"/>
              <a:t>AI is limited by data.</a:t>
            </a:r>
          </a:p>
          <a:p>
            <a:pPr>
              <a:lnSpc>
                <a:spcPct val="110000"/>
              </a:lnSpc>
            </a:pPr>
            <a:r>
              <a:rPr lang="en-US" sz="1600" dirty="0"/>
              <a:t>AI is limited by producers and consumers.</a:t>
            </a:r>
          </a:p>
          <a:p>
            <a:pPr>
              <a:lnSpc>
                <a:spcPct val="110000"/>
              </a:lnSpc>
            </a:pPr>
            <a:r>
              <a:rPr lang="en-US" sz="1600" dirty="0"/>
              <a:t>All models are wrong (but some are useful).</a:t>
            </a:r>
          </a:p>
          <a:p>
            <a:pPr>
              <a:lnSpc>
                <a:spcPct val="110000"/>
              </a:lnSpc>
            </a:pPr>
            <a:r>
              <a:rPr lang="en-US" sz="1600" dirty="0"/>
              <a:t>Can we guarantee generalization?</a:t>
            </a:r>
          </a:p>
          <a:p>
            <a:pPr>
              <a:lnSpc>
                <a:spcPct val="110000"/>
              </a:lnSpc>
            </a:pPr>
            <a:r>
              <a:rPr lang="en-US" sz="1600" dirty="0"/>
              <a:t>Performance deteriorates over time, even if the model itself does not.</a:t>
            </a:r>
          </a:p>
        </p:txBody>
      </p:sp>
      <p:pic>
        <p:nvPicPr>
          <p:cNvPr id="7" name="Picture 6" descr="https://xkcd.com/2173/">
            <a:extLst>
              <a:ext uri="{FF2B5EF4-FFF2-40B4-BE49-F238E27FC236}">
                <a16:creationId xmlns:a16="http://schemas.microsoft.com/office/drawing/2014/main" id="{6BC023B2-21BF-8F7B-3C9C-C07E3C32E3F3}"/>
              </a:ext>
            </a:extLst>
          </p:cNvPr>
          <p:cNvPicPr>
            <a:picLocks noChangeAspect="1"/>
          </p:cNvPicPr>
          <p:nvPr/>
        </p:nvPicPr>
        <p:blipFill>
          <a:blip r:embed="rId3"/>
          <a:stretch>
            <a:fillRect/>
          </a:stretch>
        </p:blipFill>
        <p:spPr>
          <a:xfrm>
            <a:off x="6130906" y="2015733"/>
            <a:ext cx="2346416" cy="3450612"/>
          </a:xfrm>
          <a:prstGeom prst="rect">
            <a:avLst/>
          </a:prstGeom>
        </p:spPr>
      </p:pic>
      <p:pic>
        <p:nvPicPr>
          <p:cNvPr id="5" name="Picture 4" descr="https://xkcd.com/1838/">
            <a:extLst>
              <a:ext uri="{FF2B5EF4-FFF2-40B4-BE49-F238E27FC236}">
                <a16:creationId xmlns:a16="http://schemas.microsoft.com/office/drawing/2014/main" id="{B8DA913C-EC4B-12D0-9C4A-4E1E27AA4200}"/>
              </a:ext>
            </a:extLst>
          </p:cNvPr>
          <p:cNvPicPr>
            <a:picLocks noChangeAspect="1"/>
          </p:cNvPicPr>
          <p:nvPr/>
        </p:nvPicPr>
        <p:blipFill>
          <a:blip r:embed="rId4"/>
          <a:stretch>
            <a:fillRect/>
          </a:stretch>
        </p:blipFill>
        <p:spPr>
          <a:xfrm>
            <a:off x="8739964" y="535763"/>
            <a:ext cx="2639236" cy="3122980"/>
          </a:xfrm>
          <a:prstGeom prst="rect">
            <a:avLst/>
          </a:prstGeom>
        </p:spPr>
      </p:pic>
      <p:pic>
        <p:nvPicPr>
          <p:cNvPr id="9" name="Picture 8" descr="https://xkcd.com/2237/">
            <a:extLst>
              <a:ext uri="{FF2B5EF4-FFF2-40B4-BE49-F238E27FC236}">
                <a16:creationId xmlns:a16="http://schemas.microsoft.com/office/drawing/2014/main" id="{8FAB1F2A-C2BC-EDCF-03A1-F42EB3FF4FF2}"/>
              </a:ext>
            </a:extLst>
          </p:cNvPr>
          <p:cNvPicPr>
            <a:picLocks noChangeAspect="1"/>
          </p:cNvPicPr>
          <p:nvPr/>
        </p:nvPicPr>
        <p:blipFill>
          <a:blip r:embed="rId5"/>
          <a:stretch>
            <a:fillRect/>
          </a:stretch>
        </p:blipFill>
        <p:spPr>
          <a:xfrm>
            <a:off x="8664114" y="3864861"/>
            <a:ext cx="3354207" cy="2188620"/>
          </a:xfrm>
          <a:prstGeom prst="rect">
            <a:avLst/>
          </a:prstGeom>
        </p:spPr>
      </p:pic>
    </p:spTree>
    <p:extLst>
      <p:ext uri="{BB962C8B-B14F-4D97-AF65-F5344CB8AC3E}">
        <p14:creationId xmlns:p14="http://schemas.microsoft.com/office/powerpoint/2010/main" val="1565893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DB6C-99B8-140D-33B9-9B6CA9678592}"/>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9EB96E69-6415-ED5C-11A1-230D95923027}"/>
              </a:ext>
            </a:extLst>
          </p:cNvPr>
          <p:cNvSpPr>
            <a:spLocks noGrp="1"/>
          </p:cNvSpPr>
          <p:nvPr>
            <p:ph type="body" idx="1"/>
          </p:nvPr>
        </p:nvSpPr>
        <p:spPr/>
        <p:txBody>
          <a:bodyPr>
            <a:normAutofit/>
          </a:bodyPr>
          <a:lstStyle/>
          <a:p>
            <a:r>
              <a:rPr lang="en-US" sz="2400" dirty="0"/>
              <a:t>When would you feel comfortable deploying AI?</a:t>
            </a:r>
          </a:p>
        </p:txBody>
      </p:sp>
    </p:spTree>
    <p:extLst>
      <p:ext uri="{BB962C8B-B14F-4D97-AF65-F5344CB8AC3E}">
        <p14:creationId xmlns:p14="http://schemas.microsoft.com/office/powerpoint/2010/main" val="415317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BACEA90C-39B4-1668-E4DB-057ED0FE5FC4}"/>
              </a:ext>
            </a:extLst>
          </p:cNvPr>
          <p:cNvGraphicFramePr/>
          <p:nvPr/>
        </p:nvGraphicFramePr>
        <p:xfrm>
          <a:off x="0" y="1800000"/>
          <a:ext cx="12192000" cy="25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1489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800" u="sng" dirty="0"/>
              <a:t>sustainability</a:t>
            </a:r>
          </a:p>
        </p:txBody>
      </p:sp>
      <p:pic>
        <p:nvPicPr>
          <p:cNvPr id="6" name="Picture 5" descr="Diagram&#10;&#10;Description automatically generated">
            <a:extLst>
              <a:ext uri="{FF2B5EF4-FFF2-40B4-BE49-F238E27FC236}">
                <a16:creationId xmlns:a16="http://schemas.microsoft.com/office/drawing/2014/main" id="{C7380B5A-4C0E-C76F-C82E-2328E1595FD1}"/>
              </a:ext>
            </a:extLst>
          </p:cNvPr>
          <p:cNvPicPr>
            <a:picLocks noChangeAspect="1"/>
          </p:cNvPicPr>
          <p:nvPr/>
        </p:nvPicPr>
        <p:blipFill>
          <a:blip r:embed="rId3"/>
          <a:stretch>
            <a:fillRect/>
          </a:stretch>
        </p:blipFill>
        <p:spPr>
          <a:xfrm>
            <a:off x="6665843" y="440483"/>
            <a:ext cx="3710609" cy="5135793"/>
          </a:xfrm>
          <a:prstGeom prst="rect">
            <a:avLst/>
          </a:prstGeom>
          <a:ln w="38100">
            <a:solidFill>
              <a:schemeClr val="tx1"/>
            </a:solidFill>
          </a:ln>
        </p:spPr>
      </p:pic>
      <p:sp>
        <p:nvSpPr>
          <p:cNvPr id="55" name="Rectangle 54">
            <a:extLst>
              <a:ext uri="{FF2B5EF4-FFF2-40B4-BE49-F238E27FC236}">
                <a16:creationId xmlns:a16="http://schemas.microsoft.com/office/drawing/2014/main" id="{61D1F14E-A560-6627-34D5-E062A3465775}"/>
              </a:ext>
            </a:extLst>
          </p:cNvPr>
          <p:cNvSpPr/>
          <p:nvPr/>
        </p:nvSpPr>
        <p:spPr>
          <a:xfrm>
            <a:off x="5817704" y="5682293"/>
            <a:ext cx="6278390" cy="415498"/>
          </a:xfrm>
          <a:prstGeom prst="rect">
            <a:avLst/>
          </a:prstGeom>
        </p:spPr>
        <p:txBody>
          <a:bodyPr wrap="square">
            <a:spAutoFit/>
          </a:bodyPr>
          <a:lstStyle/>
          <a:p>
            <a:r>
              <a:rPr lang="en-GB" sz="1050" dirty="0"/>
              <a:t>Figure from Vaswani et al. (2017). Attention is all you need. </a:t>
            </a:r>
            <a:r>
              <a:rPr lang="en-GB" sz="1050" i="1" dirty="0"/>
              <a:t>Advances in Neural Information Processing Systems 30 (NIPS 2017)</a:t>
            </a:r>
            <a:r>
              <a:rPr lang="en-GB" sz="1050" dirty="0"/>
              <a:t>. https://</a:t>
            </a:r>
            <a:r>
              <a:rPr lang="en-GB" sz="1050" dirty="0" err="1"/>
              <a:t>papers.nips.cc</a:t>
            </a:r>
            <a:r>
              <a:rPr lang="en-GB" sz="1050" dirty="0"/>
              <a:t>/paper/2017/hash/3f5ee243547dee91fbd053c1c4a845aa-Abstract.html</a:t>
            </a:r>
            <a:endParaRPr lang="en-GB" sz="1050" dirty="0">
              <a:effectLst/>
            </a:endParaRPr>
          </a:p>
        </p:txBody>
      </p:sp>
    </p:spTree>
    <p:extLst>
      <p:ext uri="{BB962C8B-B14F-4D97-AF65-F5344CB8AC3E}">
        <p14:creationId xmlns:p14="http://schemas.microsoft.com/office/powerpoint/2010/main" val="10813115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C380A0-E3F5-AAAD-2537-34C2A611C94A}"/>
              </a:ext>
            </a:extLst>
          </p:cNvPr>
          <p:cNvGrpSpPr/>
          <p:nvPr/>
        </p:nvGrpSpPr>
        <p:grpSpPr>
          <a:xfrm>
            <a:off x="1281093" y="1801676"/>
            <a:ext cx="9629813" cy="2516646"/>
            <a:chOff x="1281093" y="1801676"/>
            <a:chExt cx="9629813" cy="2516646"/>
          </a:xfrm>
        </p:grpSpPr>
        <p:sp>
          <p:nvSpPr>
            <p:cNvPr id="9" name="Freeform 8">
              <a:extLst>
                <a:ext uri="{FF2B5EF4-FFF2-40B4-BE49-F238E27FC236}">
                  <a16:creationId xmlns:a16="http://schemas.microsoft.com/office/drawing/2014/main" id="{6F2AF872-E527-9E43-1FCB-0088A336C885}"/>
                </a:ext>
              </a:extLst>
            </p:cNvPr>
            <p:cNvSpPr/>
            <p:nvPr/>
          </p:nvSpPr>
          <p:spPr>
            <a:xfrm>
              <a:off x="6095999" y="2841613"/>
              <a:ext cx="3774969" cy="436773"/>
            </a:xfrm>
            <a:custGeom>
              <a:avLst/>
              <a:gdLst/>
              <a:ahLst/>
              <a:cxnLst/>
              <a:rect l="0" t="0" r="0" b="0"/>
              <a:pathLst>
                <a:path>
                  <a:moveTo>
                    <a:pt x="0" y="0"/>
                  </a:moveTo>
                  <a:lnTo>
                    <a:pt x="0" y="218386"/>
                  </a:lnTo>
                  <a:lnTo>
                    <a:pt x="3774969" y="218386"/>
                  </a:lnTo>
                  <a:lnTo>
                    <a:pt x="3774969"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a:extLst>
                <a:ext uri="{FF2B5EF4-FFF2-40B4-BE49-F238E27FC236}">
                  <a16:creationId xmlns:a16="http://schemas.microsoft.com/office/drawing/2014/main" id="{B6B824BA-DF01-0592-75B2-59FCA9C7C0A9}"/>
                </a:ext>
              </a:extLst>
            </p:cNvPr>
            <p:cNvSpPr/>
            <p:nvPr/>
          </p:nvSpPr>
          <p:spPr>
            <a:xfrm>
              <a:off x="6095999" y="2841613"/>
              <a:ext cx="1258323" cy="436773"/>
            </a:xfrm>
            <a:custGeom>
              <a:avLst/>
              <a:gdLst/>
              <a:ahLst/>
              <a:cxnLst/>
              <a:rect l="0" t="0" r="0" b="0"/>
              <a:pathLst>
                <a:path>
                  <a:moveTo>
                    <a:pt x="0" y="0"/>
                  </a:moveTo>
                  <a:lnTo>
                    <a:pt x="0" y="218386"/>
                  </a:lnTo>
                  <a:lnTo>
                    <a:pt x="1258323" y="218386"/>
                  </a:lnTo>
                  <a:lnTo>
                    <a:pt x="1258323"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a:extLst>
                <a:ext uri="{FF2B5EF4-FFF2-40B4-BE49-F238E27FC236}">
                  <a16:creationId xmlns:a16="http://schemas.microsoft.com/office/drawing/2014/main" id="{33610917-4B0F-9014-F33C-BA8E00F057F9}"/>
                </a:ext>
              </a:extLst>
            </p:cNvPr>
            <p:cNvSpPr/>
            <p:nvPr/>
          </p:nvSpPr>
          <p:spPr>
            <a:xfrm>
              <a:off x="4837676" y="2841613"/>
              <a:ext cx="1258323" cy="436773"/>
            </a:xfrm>
            <a:custGeom>
              <a:avLst/>
              <a:gdLst/>
              <a:ahLst/>
              <a:cxnLst/>
              <a:rect l="0" t="0" r="0" b="0"/>
              <a:pathLst>
                <a:path>
                  <a:moveTo>
                    <a:pt x="1258323" y="0"/>
                  </a:moveTo>
                  <a:lnTo>
                    <a:pt x="1258323" y="218386"/>
                  </a:lnTo>
                  <a:lnTo>
                    <a:pt x="0" y="218386"/>
                  </a:lnTo>
                  <a:lnTo>
                    <a:pt x="0"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a:extLst>
                <a:ext uri="{FF2B5EF4-FFF2-40B4-BE49-F238E27FC236}">
                  <a16:creationId xmlns:a16="http://schemas.microsoft.com/office/drawing/2014/main" id="{220D0079-8DE1-BD4F-2421-27B754043A5E}"/>
                </a:ext>
              </a:extLst>
            </p:cNvPr>
            <p:cNvSpPr/>
            <p:nvPr/>
          </p:nvSpPr>
          <p:spPr>
            <a:xfrm>
              <a:off x="2321030" y="2841613"/>
              <a:ext cx="3774969" cy="436773"/>
            </a:xfrm>
            <a:custGeom>
              <a:avLst/>
              <a:gdLst/>
              <a:ahLst/>
              <a:cxnLst/>
              <a:rect l="0" t="0" r="0" b="0"/>
              <a:pathLst>
                <a:path>
                  <a:moveTo>
                    <a:pt x="3774969" y="0"/>
                  </a:moveTo>
                  <a:lnTo>
                    <a:pt x="3774969" y="218386"/>
                  </a:lnTo>
                  <a:lnTo>
                    <a:pt x="0" y="218386"/>
                  </a:lnTo>
                  <a:lnTo>
                    <a:pt x="0" y="4367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Arc 12">
              <a:extLst>
                <a:ext uri="{FF2B5EF4-FFF2-40B4-BE49-F238E27FC236}">
                  <a16:creationId xmlns:a16="http://schemas.microsoft.com/office/drawing/2014/main" id="{BD5DD9EF-CC4A-4A1E-8CCE-97F5E2C8FB40}"/>
                </a:ext>
              </a:extLst>
            </p:cNvPr>
            <p:cNvSpPr/>
            <p:nvPr/>
          </p:nvSpPr>
          <p:spPr>
            <a:xfrm>
              <a:off x="5576031" y="180167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Arc 13">
              <a:extLst>
                <a:ext uri="{FF2B5EF4-FFF2-40B4-BE49-F238E27FC236}">
                  <a16:creationId xmlns:a16="http://schemas.microsoft.com/office/drawing/2014/main" id="{CE15BDC6-5E3B-819B-0345-A62BC19FECC5}"/>
                </a:ext>
              </a:extLst>
            </p:cNvPr>
            <p:cNvSpPr/>
            <p:nvPr/>
          </p:nvSpPr>
          <p:spPr>
            <a:xfrm>
              <a:off x="5576031" y="180167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14">
              <a:extLst>
                <a:ext uri="{FF2B5EF4-FFF2-40B4-BE49-F238E27FC236}">
                  <a16:creationId xmlns:a16="http://schemas.microsoft.com/office/drawing/2014/main" id="{15D0D303-0EE2-E0BE-499F-88B8AD3E0517}"/>
                </a:ext>
              </a:extLst>
            </p:cNvPr>
            <p:cNvSpPr/>
            <p:nvPr/>
          </p:nvSpPr>
          <p:spPr>
            <a:xfrm>
              <a:off x="5056063" y="1988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Sustainability</a:t>
              </a:r>
            </a:p>
          </p:txBody>
        </p:sp>
        <p:sp>
          <p:nvSpPr>
            <p:cNvPr id="16" name="Arc 15">
              <a:extLst>
                <a:ext uri="{FF2B5EF4-FFF2-40B4-BE49-F238E27FC236}">
                  <a16:creationId xmlns:a16="http://schemas.microsoft.com/office/drawing/2014/main" id="{21D40D1F-8F41-D12D-8B80-B237A7B41C06}"/>
                </a:ext>
              </a:extLst>
            </p:cNvPr>
            <p:cNvSpPr/>
            <p:nvPr/>
          </p:nvSpPr>
          <p:spPr>
            <a:xfrm>
              <a:off x="1801062"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Arc 16">
              <a:extLst>
                <a:ext uri="{FF2B5EF4-FFF2-40B4-BE49-F238E27FC236}">
                  <a16:creationId xmlns:a16="http://schemas.microsoft.com/office/drawing/2014/main" id="{5E9AFDBF-0359-EB23-B4BC-9AE526B20DB9}"/>
                </a:ext>
              </a:extLst>
            </p:cNvPr>
            <p:cNvSpPr/>
            <p:nvPr/>
          </p:nvSpPr>
          <p:spPr>
            <a:xfrm>
              <a:off x="1801062"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a:extLst>
                <a:ext uri="{FF2B5EF4-FFF2-40B4-BE49-F238E27FC236}">
                  <a16:creationId xmlns:a16="http://schemas.microsoft.com/office/drawing/2014/main" id="{09E0D4F1-CBF6-319C-A409-B72A81D50708}"/>
                </a:ext>
              </a:extLst>
            </p:cNvPr>
            <p:cNvSpPr/>
            <p:nvPr/>
          </p:nvSpPr>
          <p:spPr>
            <a:xfrm>
              <a:off x="1281093"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Open source</a:t>
              </a:r>
            </a:p>
          </p:txBody>
        </p:sp>
        <p:sp>
          <p:nvSpPr>
            <p:cNvPr id="19" name="Arc 18">
              <a:extLst>
                <a:ext uri="{FF2B5EF4-FFF2-40B4-BE49-F238E27FC236}">
                  <a16:creationId xmlns:a16="http://schemas.microsoft.com/office/drawing/2014/main" id="{5BC95BE1-0EC3-0600-F3B8-3E1C7628A3D5}"/>
                </a:ext>
              </a:extLst>
            </p:cNvPr>
            <p:cNvSpPr/>
            <p:nvPr/>
          </p:nvSpPr>
          <p:spPr>
            <a:xfrm>
              <a:off x="4317708"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Arc 19">
              <a:extLst>
                <a:ext uri="{FF2B5EF4-FFF2-40B4-BE49-F238E27FC236}">
                  <a16:creationId xmlns:a16="http://schemas.microsoft.com/office/drawing/2014/main" id="{B83EFBF1-B4A0-FA26-ED25-73BB4555B55D}"/>
                </a:ext>
              </a:extLst>
            </p:cNvPr>
            <p:cNvSpPr/>
            <p:nvPr/>
          </p:nvSpPr>
          <p:spPr>
            <a:xfrm>
              <a:off x="4317708"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a:extLst>
                <a:ext uri="{FF2B5EF4-FFF2-40B4-BE49-F238E27FC236}">
                  <a16:creationId xmlns:a16="http://schemas.microsoft.com/office/drawing/2014/main" id="{78A70B89-DAAF-CA2C-9153-9357B257EE52}"/>
                </a:ext>
              </a:extLst>
            </p:cNvPr>
            <p:cNvSpPr/>
            <p:nvPr/>
          </p:nvSpPr>
          <p:spPr>
            <a:xfrm>
              <a:off x="3797740"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Community building</a:t>
              </a:r>
            </a:p>
          </p:txBody>
        </p:sp>
        <p:sp>
          <p:nvSpPr>
            <p:cNvPr id="22" name="Arc 21">
              <a:extLst>
                <a:ext uri="{FF2B5EF4-FFF2-40B4-BE49-F238E27FC236}">
                  <a16:creationId xmlns:a16="http://schemas.microsoft.com/office/drawing/2014/main" id="{CC16E71D-216F-4D05-26A1-143F9FF17B70}"/>
                </a:ext>
              </a:extLst>
            </p:cNvPr>
            <p:cNvSpPr/>
            <p:nvPr/>
          </p:nvSpPr>
          <p:spPr>
            <a:xfrm>
              <a:off x="6834354"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Arc 22">
              <a:extLst>
                <a:ext uri="{FF2B5EF4-FFF2-40B4-BE49-F238E27FC236}">
                  <a16:creationId xmlns:a16="http://schemas.microsoft.com/office/drawing/2014/main" id="{42730508-3A9B-F961-59D3-591BA06FCB5C}"/>
                </a:ext>
              </a:extLst>
            </p:cNvPr>
            <p:cNvSpPr/>
            <p:nvPr/>
          </p:nvSpPr>
          <p:spPr>
            <a:xfrm>
              <a:off x="6834354"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23">
              <a:extLst>
                <a:ext uri="{FF2B5EF4-FFF2-40B4-BE49-F238E27FC236}">
                  <a16:creationId xmlns:a16="http://schemas.microsoft.com/office/drawing/2014/main" id="{3B93551E-8ABC-04C3-14DD-D347F55C4BF0}"/>
                </a:ext>
              </a:extLst>
            </p:cNvPr>
            <p:cNvSpPr/>
            <p:nvPr/>
          </p:nvSpPr>
          <p:spPr>
            <a:xfrm>
              <a:off x="6314386"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Access &amp; maintenance</a:t>
              </a:r>
            </a:p>
          </p:txBody>
        </p:sp>
        <p:sp>
          <p:nvSpPr>
            <p:cNvPr id="25" name="Arc 24">
              <a:extLst>
                <a:ext uri="{FF2B5EF4-FFF2-40B4-BE49-F238E27FC236}">
                  <a16:creationId xmlns:a16="http://schemas.microsoft.com/office/drawing/2014/main" id="{93E5F522-1D5F-F4BE-6E9B-F9CFF8705A06}"/>
                </a:ext>
              </a:extLst>
            </p:cNvPr>
            <p:cNvSpPr/>
            <p:nvPr/>
          </p:nvSpPr>
          <p:spPr>
            <a:xfrm>
              <a:off x="9351001" y="3278386"/>
              <a:ext cx="1039936" cy="1039936"/>
            </a:xfrm>
            <a:prstGeom prst="arc">
              <a:avLst>
                <a:gd name="adj1" fmla="val 13200000"/>
                <a:gd name="adj2" fmla="val 192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6" name="Arc 25">
              <a:extLst>
                <a:ext uri="{FF2B5EF4-FFF2-40B4-BE49-F238E27FC236}">
                  <a16:creationId xmlns:a16="http://schemas.microsoft.com/office/drawing/2014/main" id="{E1A001B2-12DF-DA6D-8746-46EDE9DA7559}"/>
                </a:ext>
              </a:extLst>
            </p:cNvPr>
            <p:cNvSpPr/>
            <p:nvPr/>
          </p:nvSpPr>
          <p:spPr>
            <a:xfrm>
              <a:off x="9351001" y="3278386"/>
              <a:ext cx="1039936" cy="1039936"/>
            </a:xfrm>
            <a:prstGeom prst="arc">
              <a:avLst>
                <a:gd name="adj1" fmla="val 2400000"/>
                <a:gd name="adj2" fmla="val 840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7" name="Freeform 26">
              <a:extLst>
                <a:ext uri="{FF2B5EF4-FFF2-40B4-BE49-F238E27FC236}">
                  <a16:creationId xmlns:a16="http://schemas.microsoft.com/office/drawing/2014/main" id="{086D374A-A617-2678-4A77-8B3B874BAACF}"/>
                </a:ext>
              </a:extLst>
            </p:cNvPr>
            <p:cNvSpPr/>
            <p:nvPr/>
          </p:nvSpPr>
          <p:spPr>
            <a:xfrm>
              <a:off x="8831033" y="346557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Environmental</a:t>
              </a:r>
            </a:p>
          </p:txBody>
        </p:sp>
      </p:grpSp>
      <p:grpSp>
        <p:nvGrpSpPr>
          <p:cNvPr id="3" name="Group 2">
            <a:extLst>
              <a:ext uri="{FF2B5EF4-FFF2-40B4-BE49-F238E27FC236}">
                <a16:creationId xmlns:a16="http://schemas.microsoft.com/office/drawing/2014/main" id="{AB113CED-6116-6F63-8D56-507F63191062}"/>
              </a:ext>
            </a:extLst>
          </p:cNvPr>
          <p:cNvGrpSpPr/>
          <p:nvPr/>
        </p:nvGrpSpPr>
        <p:grpSpPr>
          <a:xfrm>
            <a:off x="1281600" y="4320000"/>
            <a:ext cx="2079873" cy="1735290"/>
            <a:chOff x="32664" y="4318322"/>
            <a:chExt cx="2079873" cy="1735290"/>
          </a:xfrm>
        </p:grpSpPr>
        <p:sp>
          <p:nvSpPr>
            <p:cNvPr id="4" name="Arc 3">
              <a:extLst>
                <a:ext uri="{FF2B5EF4-FFF2-40B4-BE49-F238E27FC236}">
                  <a16:creationId xmlns:a16="http://schemas.microsoft.com/office/drawing/2014/main" id="{AC2ABCAB-FF9A-F37F-0EFB-93C29FD7E4A0}"/>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 name="Freeform 4">
              <a:extLst>
                <a:ext uri="{FF2B5EF4-FFF2-40B4-BE49-F238E27FC236}">
                  <a16:creationId xmlns:a16="http://schemas.microsoft.com/office/drawing/2014/main" id="{F7E2F5EC-0DA5-E645-A2FA-63CD59C37FAD}"/>
                </a:ext>
              </a:extLst>
            </p:cNvPr>
            <p:cNvSpPr/>
            <p:nvPr/>
          </p:nvSpPr>
          <p:spPr>
            <a:xfrm>
              <a:off x="32664"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err="1"/>
                <a:t>Licencing</a:t>
              </a:r>
              <a:r>
                <a:rPr lang="en-US" kern="1200" dirty="0"/>
                <a:t> and preservation</a:t>
              </a:r>
            </a:p>
          </p:txBody>
        </p:sp>
        <p:sp>
          <p:nvSpPr>
            <p:cNvPr id="6" name="Arc 5">
              <a:extLst>
                <a:ext uri="{FF2B5EF4-FFF2-40B4-BE49-F238E27FC236}">
                  <a16:creationId xmlns:a16="http://schemas.microsoft.com/office/drawing/2014/main" id="{A959E854-E176-1024-ECBA-9C217CE3832A}"/>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7" name="Straight Connector 6">
              <a:extLst>
                <a:ext uri="{FF2B5EF4-FFF2-40B4-BE49-F238E27FC236}">
                  <a16:creationId xmlns:a16="http://schemas.microsoft.com/office/drawing/2014/main" id="{AE4A0120-14BB-F4FC-F174-C5D235061F2E}"/>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064DDF5-FB01-6C3B-60E5-05F7234D9944}"/>
              </a:ext>
            </a:extLst>
          </p:cNvPr>
          <p:cNvGrpSpPr/>
          <p:nvPr/>
        </p:nvGrpSpPr>
        <p:grpSpPr>
          <a:xfrm>
            <a:off x="8830800" y="4320000"/>
            <a:ext cx="2079873" cy="1735290"/>
            <a:chOff x="32664" y="4318322"/>
            <a:chExt cx="2079873" cy="1735290"/>
          </a:xfrm>
        </p:grpSpPr>
        <p:sp>
          <p:nvSpPr>
            <p:cNvPr id="29" name="Arc 28">
              <a:extLst>
                <a:ext uri="{FF2B5EF4-FFF2-40B4-BE49-F238E27FC236}">
                  <a16:creationId xmlns:a16="http://schemas.microsoft.com/office/drawing/2014/main" id="{2577DB8D-1D7A-CAD2-1D99-AA0021B87983}"/>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29">
              <a:extLst>
                <a:ext uri="{FF2B5EF4-FFF2-40B4-BE49-F238E27FC236}">
                  <a16:creationId xmlns:a16="http://schemas.microsoft.com/office/drawing/2014/main" id="{B3ED9676-0DE2-E648-7489-AD9AA7B675EF}"/>
                </a:ext>
              </a:extLst>
            </p:cNvPr>
            <p:cNvSpPr/>
            <p:nvPr/>
          </p:nvSpPr>
          <p:spPr>
            <a:xfrm>
              <a:off x="32664"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a:t>Protecting our planet!</a:t>
              </a:r>
            </a:p>
          </p:txBody>
        </p:sp>
        <p:sp>
          <p:nvSpPr>
            <p:cNvPr id="31" name="Arc 30">
              <a:extLst>
                <a:ext uri="{FF2B5EF4-FFF2-40B4-BE49-F238E27FC236}">
                  <a16:creationId xmlns:a16="http://schemas.microsoft.com/office/drawing/2014/main" id="{C627CE19-5EBC-56C0-37D8-51C5CE7511C6}"/>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32" name="Straight Connector 31">
              <a:extLst>
                <a:ext uri="{FF2B5EF4-FFF2-40B4-BE49-F238E27FC236}">
                  <a16:creationId xmlns:a16="http://schemas.microsoft.com/office/drawing/2014/main" id="{47B21E4D-EB54-2454-1D68-106B91C002A9}"/>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38A6035-7F61-1B4A-2B49-E09B137C76EC}"/>
              </a:ext>
            </a:extLst>
          </p:cNvPr>
          <p:cNvGrpSpPr/>
          <p:nvPr/>
        </p:nvGrpSpPr>
        <p:grpSpPr>
          <a:xfrm>
            <a:off x="6314400" y="4320000"/>
            <a:ext cx="2079873" cy="1735290"/>
            <a:chOff x="32664" y="4318322"/>
            <a:chExt cx="2079873" cy="1735290"/>
          </a:xfrm>
        </p:grpSpPr>
        <p:sp>
          <p:nvSpPr>
            <p:cNvPr id="34" name="Arc 33">
              <a:extLst>
                <a:ext uri="{FF2B5EF4-FFF2-40B4-BE49-F238E27FC236}">
                  <a16:creationId xmlns:a16="http://schemas.microsoft.com/office/drawing/2014/main" id="{103CE9BD-7659-AC54-0EC3-0D520B38043E}"/>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34">
              <a:extLst>
                <a:ext uri="{FF2B5EF4-FFF2-40B4-BE49-F238E27FC236}">
                  <a16:creationId xmlns:a16="http://schemas.microsoft.com/office/drawing/2014/main" id="{F7A0BDAC-5FA4-0578-54B1-4F058E2D80FD}"/>
                </a:ext>
              </a:extLst>
            </p:cNvPr>
            <p:cNvSpPr/>
            <p:nvPr/>
          </p:nvSpPr>
          <p:spPr>
            <a:xfrm>
              <a:off x="32664"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a:t>Open does not always mean open</a:t>
              </a:r>
            </a:p>
          </p:txBody>
        </p:sp>
        <p:sp>
          <p:nvSpPr>
            <p:cNvPr id="36" name="Arc 35">
              <a:extLst>
                <a:ext uri="{FF2B5EF4-FFF2-40B4-BE49-F238E27FC236}">
                  <a16:creationId xmlns:a16="http://schemas.microsoft.com/office/drawing/2014/main" id="{4508BA79-2827-8C48-BD25-B14FC66F6EE6}"/>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37" name="Straight Connector 36">
              <a:extLst>
                <a:ext uri="{FF2B5EF4-FFF2-40B4-BE49-F238E27FC236}">
                  <a16:creationId xmlns:a16="http://schemas.microsoft.com/office/drawing/2014/main" id="{3A9EC10C-7D94-D3A4-3081-F3442165BAF7}"/>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58FFC56-EEDC-6D68-758A-61AD602871D0}"/>
              </a:ext>
            </a:extLst>
          </p:cNvPr>
          <p:cNvGrpSpPr/>
          <p:nvPr/>
        </p:nvGrpSpPr>
        <p:grpSpPr>
          <a:xfrm>
            <a:off x="3798000" y="4320000"/>
            <a:ext cx="2079873" cy="1735290"/>
            <a:chOff x="32664" y="4318322"/>
            <a:chExt cx="2079873" cy="1735290"/>
          </a:xfrm>
        </p:grpSpPr>
        <p:sp>
          <p:nvSpPr>
            <p:cNvPr id="39" name="Arc 38">
              <a:extLst>
                <a:ext uri="{FF2B5EF4-FFF2-40B4-BE49-F238E27FC236}">
                  <a16:creationId xmlns:a16="http://schemas.microsoft.com/office/drawing/2014/main" id="{8B02FAAF-F733-ED6D-32EA-B1D7575965C3}"/>
                </a:ext>
              </a:extLst>
            </p:cNvPr>
            <p:cNvSpPr/>
            <p:nvPr/>
          </p:nvSpPr>
          <p:spPr>
            <a:xfrm>
              <a:off x="542738" y="5013676"/>
              <a:ext cx="1039936" cy="1039936"/>
            </a:xfrm>
            <a:prstGeom prst="arc">
              <a:avLst>
                <a:gd name="adj1" fmla="val 2400000"/>
                <a:gd name="adj2" fmla="val 84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0" name="Freeform 39">
              <a:extLst>
                <a:ext uri="{FF2B5EF4-FFF2-40B4-BE49-F238E27FC236}">
                  <a16:creationId xmlns:a16="http://schemas.microsoft.com/office/drawing/2014/main" id="{CE408F12-B65A-C3D5-0D2B-07CD1D0152E4}"/>
                </a:ext>
              </a:extLst>
            </p:cNvPr>
            <p:cNvSpPr/>
            <p:nvPr/>
          </p:nvSpPr>
          <p:spPr>
            <a:xfrm>
              <a:off x="32664" y="5200865"/>
              <a:ext cx="2079873" cy="665559"/>
            </a:xfrm>
            <a:custGeom>
              <a:avLst/>
              <a:gdLst>
                <a:gd name="connsiteX0" fmla="*/ 0 w 2079873"/>
                <a:gd name="connsiteY0" fmla="*/ 0 h 665559"/>
                <a:gd name="connsiteX1" fmla="*/ 2079873 w 2079873"/>
                <a:gd name="connsiteY1" fmla="*/ 0 h 665559"/>
                <a:gd name="connsiteX2" fmla="*/ 2079873 w 2079873"/>
                <a:gd name="connsiteY2" fmla="*/ 665559 h 665559"/>
                <a:gd name="connsiteX3" fmla="*/ 0 w 2079873"/>
                <a:gd name="connsiteY3" fmla="*/ 665559 h 665559"/>
                <a:gd name="connsiteX4" fmla="*/ 0 w 2079873"/>
                <a:gd name="connsiteY4" fmla="*/ 0 h 66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73" h="665559">
                  <a:moveTo>
                    <a:pt x="0" y="0"/>
                  </a:moveTo>
                  <a:lnTo>
                    <a:pt x="2079873" y="0"/>
                  </a:lnTo>
                  <a:lnTo>
                    <a:pt x="2079873" y="665559"/>
                  </a:lnTo>
                  <a:lnTo>
                    <a:pt x="0" y="665559"/>
                  </a:lnTo>
                  <a:lnTo>
                    <a:pt x="0" y="0"/>
                  </a:lnTo>
                  <a:close/>
                </a:path>
              </a:pathLst>
            </a:custGeom>
            <a:noFill/>
            <a:ln>
              <a:no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kern="1200" dirty="0" err="1"/>
                <a:t>Utilising</a:t>
              </a:r>
              <a:r>
                <a:rPr lang="en-US" kern="1200" dirty="0"/>
                <a:t> the power of community</a:t>
              </a:r>
            </a:p>
          </p:txBody>
        </p:sp>
        <p:sp>
          <p:nvSpPr>
            <p:cNvPr id="41" name="Arc 40">
              <a:extLst>
                <a:ext uri="{FF2B5EF4-FFF2-40B4-BE49-F238E27FC236}">
                  <a16:creationId xmlns:a16="http://schemas.microsoft.com/office/drawing/2014/main" id="{8894E489-4DFB-5655-B31C-41530753F378}"/>
                </a:ext>
              </a:extLst>
            </p:cNvPr>
            <p:cNvSpPr/>
            <p:nvPr/>
          </p:nvSpPr>
          <p:spPr>
            <a:xfrm>
              <a:off x="542738" y="5013676"/>
              <a:ext cx="1039936" cy="1039936"/>
            </a:xfrm>
            <a:prstGeom prst="arc">
              <a:avLst>
                <a:gd name="adj1" fmla="val 13200000"/>
                <a:gd name="adj2" fmla="val 19200000"/>
              </a:avLst>
            </a:prstGeom>
            <a:ln>
              <a:solidFill>
                <a:schemeClr val="accent3"/>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42" name="Straight Connector 41">
              <a:extLst>
                <a:ext uri="{FF2B5EF4-FFF2-40B4-BE49-F238E27FC236}">
                  <a16:creationId xmlns:a16="http://schemas.microsoft.com/office/drawing/2014/main" id="{8E70CA74-CF67-ED07-F36C-1F24571E6DB0}"/>
                </a:ext>
              </a:extLst>
            </p:cNvPr>
            <p:cNvCxnSpPr>
              <a:cxnSpLocks/>
            </p:cNvCxnSpPr>
            <p:nvPr/>
          </p:nvCxnSpPr>
          <p:spPr>
            <a:xfrm>
              <a:off x="1062707" y="4318322"/>
              <a:ext cx="0" cy="695354"/>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68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Open Source</a:t>
            </a:r>
          </a:p>
        </p:txBody>
      </p:sp>
      <p:sp>
        <p:nvSpPr>
          <p:cNvPr id="6" name="Rectangle 5">
            <a:extLst>
              <a:ext uri="{FF2B5EF4-FFF2-40B4-BE49-F238E27FC236}">
                <a16:creationId xmlns:a16="http://schemas.microsoft.com/office/drawing/2014/main" id="{2AB9F667-822C-9683-A841-210E921D7211}"/>
              </a:ext>
            </a:extLst>
          </p:cNvPr>
          <p:cNvSpPr/>
          <p:nvPr/>
        </p:nvSpPr>
        <p:spPr>
          <a:xfrm>
            <a:off x="1451581" y="2015732"/>
            <a:ext cx="4172212" cy="3450613"/>
          </a:xfrm>
          <a:prstGeom prst="rect">
            <a:avLst/>
          </a:prstGeom>
        </p:spPr>
        <p:txBody>
          <a:bodyPr vert="horz" lIns="91440" tIns="45720" rIns="91440" bIns="45720" rtlCol="0" anchor="t">
            <a:normAutofit fontScale="92500" lnSpcReduction="20000"/>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dirty="0"/>
              <a:t>Data science depends on open source.</a:t>
            </a:r>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r>
              <a:rPr lang="en-US" dirty="0"/>
              <a:t>Always consider permissive, and copyleft licensing for all work.</a:t>
            </a:r>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r>
              <a:rPr lang="en-US" dirty="0"/>
              <a:t>Be aware of abandonware. How does this affect your work now and in the future?</a:t>
            </a:r>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r>
              <a:rPr lang="en-US" dirty="0"/>
              <a:t>Leverage open-source to preserve your work after you’ve left.</a:t>
            </a:r>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pic>
        <p:nvPicPr>
          <p:cNvPr id="5" name="Picture 4" descr="Diagram&#10;&#10;Description automatically generated">
            <a:extLst>
              <a:ext uri="{FF2B5EF4-FFF2-40B4-BE49-F238E27FC236}">
                <a16:creationId xmlns:a16="http://schemas.microsoft.com/office/drawing/2014/main" id="{14ABE59C-C8C7-0397-D07D-AFE91D12E2B6}"/>
              </a:ext>
            </a:extLst>
          </p:cNvPr>
          <p:cNvPicPr>
            <a:picLocks noChangeAspect="1"/>
          </p:cNvPicPr>
          <p:nvPr/>
        </p:nvPicPr>
        <p:blipFill>
          <a:blip r:embed="rId3"/>
          <a:stretch>
            <a:fillRect/>
          </a:stretch>
        </p:blipFill>
        <p:spPr>
          <a:xfrm>
            <a:off x="6094411" y="1530019"/>
            <a:ext cx="5800208" cy="3755638"/>
          </a:xfrm>
          <a:prstGeom prst="rect">
            <a:avLst/>
          </a:prstGeom>
        </p:spPr>
      </p:pic>
      <p:sp>
        <p:nvSpPr>
          <p:cNvPr id="9" name="Rectangle 8">
            <a:extLst>
              <a:ext uri="{FF2B5EF4-FFF2-40B4-BE49-F238E27FC236}">
                <a16:creationId xmlns:a16="http://schemas.microsoft.com/office/drawing/2014/main" id="{D0BC733D-4B99-DAB3-6863-DC0B816FC007}"/>
              </a:ext>
            </a:extLst>
          </p:cNvPr>
          <p:cNvSpPr/>
          <p:nvPr/>
        </p:nvSpPr>
        <p:spPr>
          <a:xfrm>
            <a:off x="6094411" y="5300515"/>
            <a:ext cx="5800208" cy="463717"/>
          </a:xfrm>
          <a:prstGeom prst="rect">
            <a:avLst/>
          </a:prstGeom>
        </p:spPr>
        <p:txBody>
          <a:bodyPr wrap="square">
            <a:spAutoFit/>
          </a:bodyPr>
          <a:lstStyle/>
          <a:p>
            <a:pPr defTabSz="914400">
              <a:lnSpc>
                <a:spcPct val="120000"/>
              </a:lnSpc>
              <a:spcAft>
                <a:spcPts val="600"/>
              </a:spcAft>
              <a:buClr>
                <a:schemeClr val="accent1"/>
              </a:buClr>
              <a:buSzPct val="100000"/>
            </a:pPr>
            <a:r>
              <a:rPr lang="en-US" sz="1050" dirty="0"/>
              <a:t>By </a:t>
            </a:r>
            <a:r>
              <a:rPr lang="en-US" sz="1050" dirty="0" err="1"/>
              <a:t>Aharon</a:t>
            </a:r>
            <a:r>
              <a:rPr lang="en-US" sz="1050" dirty="0"/>
              <a:t> </a:t>
            </a:r>
            <a:r>
              <a:rPr lang="en-US" sz="1050" dirty="0" err="1"/>
              <a:t>Varady</a:t>
            </a:r>
            <a:r>
              <a:rPr lang="en-US" sz="1050" dirty="0"/>
              <a:t> - Own work, CC BY-SA 3.0, https://</a:t>
            </a:r>
            <a:r>
              <a:rPr lang="en-US" sz="1050" dirty="0" err="1"/>
              <a:t>commons.wikimedia.org</a:t>
            </a:r>
            <a:r>
              <a:rPr lang="en-US" sz="1050" dirty="0"/>
              <a:t>/w/</a:t>
            </a:r>
            <a:r>
              <a:rPr lang="en-US" sz="1050" dirty="0" err="1"/>
              <a:t>index.php?curid</a:t>
            </a:r>
            <a:r>
              <a:rPr lang="en-US" sz="1050" dirty="0"/>
              <a:t>=30077847</a:t>
            </a:r>
          </a:p>
        </p:txBody>
      </p:sp>
    </p:spTree>
    <p:extLst>
      <p:ext uri="{BB962C8B-B14F-4D97-AF65-F5344CB8AC3E}">
        <p14:creationId xmlns:p14="http://schemas.microsoft.com/office/powerpoint/2010/main" val="2781006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72A7EE80-1B08-D445-CDCB-AFF81C0C723B}"/>
              </a:ext>
            </a:extLst>
          </p:cNvPr>
          <p:cNvPicPr>
            <a:picLocks noChangeAspect="1"/>
          </p:cNvPicPr>
          <p:nvPr/>
        </p:nvPicPr>
        <p:blipFill>
          <a:blip r:embed="rId3"/>
          <a:stretch>
            <a:fillRect/>
          </a:stretch>
        </p:blipFill>
        <p:spPr>
          <a:xfrm>
            <a:off x="2561930" y="-11431"/>
            <a:ext cx="9674798" cy="4083073"/>
          </a:xfrm>
          <a:prstGeom prst="rect">
            <a:avLst/>
          </a:prstGeom>
        </p:spPr>
      </p:pic>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Open Source</a:t>
            </a:r>
          </a:p>
        </p:txBody>
      </p:sp>
      <p:pic>
        <p:nvPicPr>
          <p:cNvPr id="15" name="Picture 14" descr="A picture containing map&#10;&#10;Description automatically generated">
            <a:extLst>
              <a:ext uri="{FF2B5EF4-FFF2-40B4-BE49-F238E27FC236}">
                <a16:creationId xmlns:a16="http://schemas.microsoft.com/office/drawing/2014/main" id="{698542B4-EA0F-A08F-42F2-8F9222F21758}"/>
              </a:ext>
            </a:extLst>
          </p:cNvPr>
          <p:cNvPicPr>
            <a:picLocks noChangeAspect="1"/>
          </p:cNvPicPr>
          <p:nvPr/>
        </p:nvPicPr>
        <p:blipFill rotWithShape="1">
          <a:blip r:embed="rId4"/>
          <a:srcRect l="25454" t="10638" r="23199" b="14246"/>
          <a:stretch/>
        </p:blipFill>
        <p:spPr>
          <a:xfrm>
            <a:off x="-83971" y="-45534"/>
            <a:ext cx="4076107" cy="4106468"/>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FCCC7F28-F72C-6CEC-7571-69848A4F676E}"/>
              </a:ext>
            </a:extLst>
          </p:cNvPr>
          <p:cNvPicPr>
            <a:picLocks noChangeAspect="1"/>
          </p:cNvPicPr>
          <p:nvPr/>
        </p:nvPicPr>
        <p:blipFill rotWithShape="1">
          <a:blip r:embed="rId5"/>
          <a:srcRect l="2264" r="2267" b="46412"/>
          <a:stretch/>
        </p:blipFill>
        <p:spPr>
          <a:xfrm>
            <a:off x="3962947" y="1071504"/>
            <a:ext cx="4769018" cy="1331100"/>
          </a:xfrm>
          <a:prstGeom prst="rect">
            <a:avLst/>
          </a:prstGeom>
        </p:spPr>
      </p:pic>
      <p:pic>
        <p:nvPicPr>
          <p:cNvPr id="8" name="Picture 7" descr="A picture containing snow, outdoor, nature, ski slope&#10;&#10;Description automatically generated">
            <a:extLst>
              <a:ext uri="{FF2B5EF4-FFF2-40B4-BE49-F238E27FC236}">
                <a16:creationId xmlns:a16="http://schemas.microsoft.com/office/drawing/2014/main" id="{DA7727BB-BCE8-6214-4ED8-3C632C8C60AA}"/>
              </a:ext>
            </a:extLst>
          </p:cNvPr>
          <p:cNvPicPr>
            <a:picLocks noChangeAspect="1"/>
          </p:cNvPicPr>
          <p:nvPr/>
        </p:nvPicPr>
        <p:blipFill>
          <a:blip r:embed="rId6"/>
          <a:stretch>
            <a:fillRect/>
          </a:stretch>
        </p:blipFill>
        <p:spPr>
          <a:xfrm>
            <a:off x="-910934" y="3701762"/>
            <a:ext cx="7378217" cy="3156238"/>
          </a:xfrm>
          <a:prstGeom prst="rect">
            <a:avLst/>
          </a:prstGeom>
        </p:spPr>
      </p:pic>
      <p:pic>
        <p:nvPicPr>
          <p:cNvPr id="13" name="Picture 12" descr="A picture containing outdoor, day&#10;&#10;Description automatically generated">
            <a:extLst>
              <a:ext uri="{FF2B5EF4-FFF2-40B4-BE49-F238E27FC236}">
                <a16:creationId xmlns:a16="http://schemas.microsoft.com/office/drawing/2014/main" id="{0F1996A1-F3FA-776D-2117-F7F0BBF55295}"/>
              </a:ext>
            </a:extLst>
          </p:cNvPr>
          <p:cNvPicPr>
            <a:picLocks noChangeAspect="1"/>
          </p:cNvPicPr>
          <p:nvPr/>
        </p:nvPicPr>
        <p:blipFill>
          <a:blip r:embed="rId7"/>
          <a:stretch>
            <a:fillRect/>
          </a:stretch>
        </p:blipFill>
        <p:spPr>
          <a:xfrm>
            <a:off x="4408685" y="3691054"/>
            <a:ext cx="7828043" cy="3216146"/>
          </a:xfrm>
          <a:prstGeom prst="rect">
            <a:avLst/>
          </a:prstGeom>
        </p:spPr>
      </p:pic>
      <p:pic>
        <p:nvPicPr>
          <p:cNvPr id="19" name="Picture 18">
            <a:extLst>
              <a:ext uri="{FF2B5EF4-FFF2-40B4-BE49-F238E27FC236}">
                <a16:creationId xmlns:a16="http://schemas.microsoft.com/office/drawing/2014/main" id="{14B89B53-338A-0A32-8844-12CFD5929B76}"/>
              </a:ext>
            </a:extLst>
          </p:cNvPr>
          <p:cNvPicPr>
            <a:picLocks noChangeAspect="1"/>
          </p:cNvPicPr>
          <p:nvPr/>
        </p:nvPicPr>
        <p:blipFill rotWithShape="1">
          <a:blip r:embed="rId8"/>
          <a:srcRect l="34819" r="19865"/>
          <a:stretch/>
        </p:blipFill>
        <p:spPr>
          <a:xfrm>
            <a:off x="8754474" y="2577174"/>
            <a:ext cx="3490376" cy="4333807"/>
          </a:xfrm>
          <a:prstGeom prst="rect">
            <a:avLst/>
          </a:prstGeom>
        </p:spPr>
      </p:pic>
    </p:spTree>
    <p:extLst>
      <p:ext uri="{BB962C8B-B14F-4D97-AF65-F5344CB8AC3E}">
        <p14:creationId xmlns:p14="http://schemas.microsoft.com/office/powerpoint/2010/main" val="29740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04C98C68-AE56-A8AD-72C2-D32E764C1A87}"/>
              </a:ext>
            </a:extLst>
          </p:cNvPr>
          <p:cNvCxnSpPr>
            <a:cxnSpLocks/>
          </p:cNvCxnSpPr>
          <p:nvPr/>
        </p:nvCxnSpPr>
        <p:spPr>
          <a:xfrm>
            <a:off x="2736000" y="2582448"/>
            <a:ext cx="0" cy="900000"/>
          </a:xfrm>
          <a:prstGeom prst="straightConnector1">
            <a:avLst/>
          </a:prstGeom>
          <a:ln w="76200">
            <a:solidFill>
              <a:srgbClr val="0070C0"/>
            </a:solidFill>
            <a:prstDash val="sysDot"/>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7" name="Content Placeholder 4">
                <a:extLst>
                  <a:ext uri="{FF2B5EF4-FFF2-40B4-BE49-F238E27FC236}">
                    <a16:creationId xmlns:a16="http://schemas.microsoft.com/office/drawing/2014/main" id="{7142155C-7C4D-6988-A60E-D4DD66B7A6F4}"/>
                  </a:ext>
                </a:extLst>
              </p:cNvPr>
              <p:cNvSpPr txBox="1">
                <a:spLocks/>
              </p:cNvSpPr>
              <p:nvPr/>
            </p:nvSpPr>
            <p:spPr>
              <a:xfrm>
                <a:off x="1551865" y="339762"/>
                <a:ext cx="2883408" cy="51333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sz="3200" b="0" i="1" smtClean="0">
                          <a:solidFill>
                            <a:schemeClr val="tx1"/>
                          </a:solidFill>
                          <a:latin typeface="Cambria Math" panose="02040503050406030204" pitchFamily="18" charset="0"/>
                        </a:rPr>
                        <m:t>𝑌</m:t>
                      </m:r>
                      <m:r>
                        <a:rPr lang="en-GB" sz="3200" b="0" i="1" smtClean="0">
                          <a:solidFill>
                            <a:schemeClr val="tx1"/>
                          </a:solidFill>
                          <a:latin typeface="Cambria Math" panose="02040503050406030204" pitchFamily="18" charset="0"/>
                        </a:rPr>
                        <m:t>=</m:t>
                      </m:r>
                      <m:r>
                        <a:rPr lang="en-GB" sz="3200" b="0" i="1" smtClean="0">
                          <a:solidFill>
                            <a:schemeClr val="tx1"/>
                          </a:solidFill>
                          <a:latin typeface="Cambria Math" panose="02040503050406030204" pitchFamily="18" charset="0"/>
                        </a:rPr>
                        <m:t>𝑓</m:t>
                      </m:r>
                      <m:d>
                        <m:dPr>
                          <m:ctrlPr>
                            <a:rPr lang="en-GB" sz="3200" b="0" i="1" smtClean="0">
                              <a:solidFill>
                                <a:schemeClr val="tx1"/>
                              </a:solidFill>
                              <a:latin typeface="Cambria Math" panose="02040503050406030204" pitchFamily="18" charset="0"/>
                            </a:rPr>
                          </m:ctrlPr>
                        </m:dPr>
                        <m:e>
                          <m:r>
                            <a:rPr lang="en-GB" sz="3200" b="0" i="1" smtClean="0">
                              <a:solidFill>
                                <a:schemeClr val="tx1"/>
                              </a:solidFill>
                              <a:latin typeface="Cambria Math" panose="02040503050406030204" pitchFamily="18" charset="0"/>
                            </a:rPr>
                            <m:t>𝑋</m:t>
                          </m:r>
                        </m:e>
                      </m:d>
                      <m:r>
                        <a:rPr lang="en-GB" sz="3200" b="0" i="1" smtClean="0">
                          <a:solidFill>
                            <a:schemeClr val="tx1"/>
                          </a:solidFill>
                          <a:latin typeface="Cambria Math" panose="02040503050406030204" pitchFamily="18" charset="0"/>
                        </a:rPr>
                        <m:t>+ </m:t>
                      </m:r>
                      <m:r>
                        <a:rPr lang="en-GB" sz="3200" b="0" i="1" smtClean="0">
                          <a:solidFill>
                            <a:schemeClr val="tx1"/>
                          </a:solidFill>
                          <a:latin typeface="Cambria Math" panose="02040503050406030204" pitchFamily="18" charset="0"/>
                          <a:ea typeface="Cambria Math" panose="02040503050406030204" pitchFamily="18" charset="0"/>
                        </a:rPr>
                        <m:t>𝜀</m:t>
                      </m:r>
                    </m:oMath>
                  </m:oMathPara>
                </a14:m>
                <a:endParaRPr lang="en-US" sz="3200">
                  <a:solidFill>
                    <a:schemeClr val="tx1"/>
                  </a:solidFill>
                </a:endParaRPr>
              </a:p>
            </p:txBody>
          </p:sp>
        </mc:Choice>
        <mc:Fallback xmlns="">
          <p:sp>
            <p:nvSpPr>
              <p:cNvPr id="17" name="Content Placeholder 4">
                <a:extLst>
                  <a:ext uri="{FF2B5EF4-FFF2-40B4-BE49-F238E27FC236}">
                    <a16:creationId xmlns:a16="http://schemas.microsoft.com/office/drawing/2014/main" id="{7142155C-7C4D-6988-A60E-D4DD66B7A6F4}"/>
                  </a:ext>
                </a:extLst>
              </p:cNvPr>
              <p:cNvSpPr txBox="1">
                <a:spLocks noRot="1" noChangeAspect="1" noMove="1" noResize="1" noEditPoints="1" noAdjustHandles="1" noChangeArrowheads="1" noChangeShapeType="1" noTextEdit="1"/>
              </p:cNvSpPr>
              <p:nvPr/>
            </p:nvSpPr>
            <p:spPr>
              <a:xfrm>
                <a:off x="1551865" y="339762"/>
                <a:ext cx="2883408" cy="513338"/>
              </a:xfrm>
              <a:prstGeom prst="rect">
                <a:avLst/>
              </a:prstGeom>
              <a:blipFill>
                <a:blip r:embed="rId3"/>
                <a:stretch>
                  <a:fillRect b="-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4">
                <a:extLst>
                  <a:ext uri="{FF2B5EF4-FFF2-40B4-BE49-F238E27FC236}">
                    <a16:creationId xmlns:a16="http://schemas.microsoft.com/office/drawing/2014/main" id="{4D22BB40-CF0C-A550-FBEE-BEFFB55DD099}"/>
                  </a:ext>
                </a:extLst>
              </p:cNvPr>
              <p:cNvSpPr txBox="1">
                <a:spLocks/>
              </p:cNvSpPr>
              <p:nvPr/>
            </p:nvSpPr>
            <p:spPr>
              <a:xfrm>
                <a:off x="1243584" y="1854693"/>
                <a:ext cx="2721431" cy="51333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sz="3200" b="0" i="1" smtClean="0">
                          <a:solidFill>
                            <a:schemeClr val="tx1"/>
                          </a:solidFill>
                          <a:latin typeface="Cambria Math" panose="02040503050406030204" pitchFamily="18" charset="0"/>
                        </a:rPr>
                        <m:t>𝑌</m:t>
                      </m:r>
                      <m:r>
                        <a:rPr lang="en-GB" sz="3200" b="0" i="1" smtClean="0">
                          <a:solidFill>
                            <a:schemeClr val="tx1"/>
                          </a:solidFill>
                          <a:latin typeface="Cambria Math" panose="02040503050406030204" pitchFamily="18" charset="0"/>
                        </a:rPr>
                        <m:t>=</m:t>
                      </m:r>
                      <m:acc>
                        <m:accPr>
                          <m:chr m:val="̂"/>
                          <m:ctrlPr>
                            <a:rPr lang="en-GB" sz="3200" b="0" i="1" smtClean="0">
                              <a:solidFill>
                                <a:schemeClr val="tx1"/>
                              </a:solidFill>
                              <a:latin typeface="Cambria Math" panose="02040503050406030204" pitchFamily="18" charset="0"/>
                            </a:rPr>
                          </m:ctrlPr>
                        </m:accPr>
                        <m:e>
                          <m:r>
                            <a:rPr lang="en-GB" sz="3200" b="0" i="1" smtClean="0">
                              <a:solidFill>
                                <a:schemeClr val="tx1"/>
                              </a:solidFill>
                              <a:latin typeface="Cambria Math" panose="02040503050406030204" pitchFamily="18" charset="0"/>
                            </a:rPr>
                            <m:t>𝑓</m:t>
                          </m:r>
                        </m:e>
                      </m:acc>
                      <m:r>
                        <a:rPr lang="en-GB" sz="3200" b="0" i="1" smtClean="0">
                          <a:solidFill>
                            <a:schemeClr val="tx1"/>
                          </a:solidFill>
                          <a:latin typeface="Cambria Math" panose="02040503050406030204" pitchFamily="18" charset="0"/>
                        </a:rPr>
                        <m:t>(</m:t>
                      </m:r>
                      <m:r>
                        <a:rPr lang="en-GB" sz="3200" b="0" i="1" smtClean="0">
                          <a:solidFill>
                            <a:schemeClr val="tx1"/>
                          </a:solidFill>
                          <a:latin typeface="Cambria Math" panose="02040503050406030204" pitchFamily="18" charset="0"/>
                        </a:rPr>
                        <m:t>𝑋</m:t>
                      </m:r>
                      <m:r>
                        <a:rPr lang="en-GB" sz="3200" b="0" i="1" smtClean="0">
                          <a:solidFill>
                            <a:schemeClr val="tx1"/>
                          </a:solidFill>
                          <a:latin typeface="Cambria Math" panose="02040503050406030204" pitchFamily="18" charset="0"/>
                        </a:rPr>
                        <m:t>)</m:t>
                      </m:r>
                    </m:oMath>
                  </m:oMathPara>
                </a14:m>
                <a:endParaRPr lang="en-US" sz="3200">
                  <a:solidFill>
                    <a:schemeClr val="tx1"/>
                  </a:solidFill>
                </a:endParaRPr>
              </a:p>
            </p:txBody>
          </p:sp>
        </mc:Choice>
        <mc:Fallback xmlns="">
          <p:sp>
            <p:nvSpPr>
              <p:cNvPr id="19" name="Content Placeholder 4">
                <a:extLst>
                  <a:ext uri="{FF2B5EF4-FFF2-40B4-BE49-F238E27FC236}">
                    <a16:creationId xmlns:a16="http://schemas.microsoft.com/office/drawing/2014/main" id="{4D22BB40-CF0C-A550-FBEE-BEFFB55DD099}"/>
                  </a:ext>
                </a:extLst>
              </p:cNvPr>
              <p:cNvSpPr txBox="1">
                <a:spLocks noRot="1" noChangeAspect="1" noMove="1" noResize="1" noEditPoints="1" noAdjustHandles="1" noChangeArrowheads="1" noChangeShapeType="1" noTextEdit="1"/>
              </p:cNvSpPr>
              <p:nvPr/>
            </p:nvSpPr>
            <p:spPr>
              <a:xfrm>
                <a:off x="1243584" y="1854693"/>
                <a:ext cx="2721431" cy="513338"/>
              </a:xfrm>
              <a:prstGeom prst="rect">
                <a:avLst/>
              </a:prstGeom>
              <a:blipFill>
                <a:blip r:embed="rId4"/>
                <a:stretch>
                  <a:fillRect b="-52381"/>
                </a:stretch>
              </a:blipFill>
              <a:ln>
                <a:noFill/>
              </a:ln>
            </p:spPr>
            <p:txBody>
              <a:bodyPr/>
              <a:lstStyle/>
              <a:p>
                <a:r>
                  <a:rPr lang="en-US">
                    <a:noFill/>
                  </a:rPr>
                  <a:t> </a:t>
                </a:r>
              </a:p>
            </p:txBody>
          </p:sp>
        </mc:Fallback>
      </mc:AlternateContent>
      <mc:AlternateContent xmlns:mc="http://schemas.openxmlformats.org/markup-compatibility/2006">
        <mc:Choice xmlns:am3d="http://schemas.microsoft.com/office/drawing/2017/model3d" Requires="am3d">
          <p:graphicFrame>
            <p:nvGraphicFramePr>
              <p:cNvPr id="11" name="3D Model 10" descr="Surprise Box">
                <a:extLst>
                  <a:ext uri="{FF2B5EF4-FFF2-40B4-BE49-F238E27FC236}">
                    <a16:creationId xmlns:a16="http://schemas.microsoft.com/office/drawing/2014/main" id="{24FDC502-4FF2-0EC2-5ABB-266325C2886A}"/>
                  </a:ext>
                </a:extLst>
              </p:cNvPr>
              <p:cNvGraphicFramePr>
                <a:graphicFrameLocks noChangeAspect="1"/>
              </p:cNvGraphicFramePr>
              <p:nvPr>
                <p:extLst>
                  <p:ext uri="{D42A27DB-BD31-4B8C-83A1-F6EECF244321}">
                    <p14:modId xmlns:p14="http://schemas.microsoft.com/office/powerpoint/2010/main" val="3517696500"/>
                  </p:ext>
                </p:extLst>
              </p:nvPr>
            </p:nvGraphicFramePr>
            <p:xfrm>
              <a:off x="7689148" y="1599548"/>
              <a:ext cx="2978848" cy="3047066"/>
            </p:xfrm>
            <a:graphic>
              <a:graphicData uri="http://schemas.microsoft.com/office/drawing/2017/model3d">
                <am3d:model3d r:embed="rId5">
                  <am3d:spPr>
                    <a:xfrm>
                      <a:off x="0" y="0"/>
                      <a:ext cx="2978848" cy="3047066"/>
                    </a:xfrm>
                    <a:prstGeom prst="rect">
                      <a:avLst/>
                    </a:prstGeom>
                    <a:noFill/>
                    <a:ln>
                      <a:noFill/>
                    </a:ln>
                    <a:effectLst>
                      <a:glow rad="127000">
                        <a:schemeClr val="accent1">
                          <a:alpha val="0"/>
                        </a:schemeClr>
                      </a:glow>
                      <a:outerShdw blurRad="152400" dist="317500" dir="5400000" sx="90000" sy="-19000" rotWithShape="0">
                        <a:prstClr val="black">
                          <a:alpha val="15000"/>
                        </a:prstClr>
                      </a:outerShdw>
                    </a:effectLst>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1053865" ay="1131730" az="350585"/>
                    <am3d:postTrans dx="0" dy="0" dz="0"/>
                  </am3d:trans>
                  <am3d:raster rName="Office3DRenderer" rVer="16.0.8326">
                    <am3d:blip r:embed="rId6"/>
                  </am3d:raster>
                  <am3d:objViewport viewportSz="41158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urprise Box">
                <a:extLst>
                  <a:ext uri="{FF2B5EF4-FFF2-40B4-BE49-F238E27FC236}">
                    <a16:creationId xmlns:a16="http://schemas.microsoft.com/office/drawing/2014/main" id="{24FDC502-4FF2-0EC2-5ABB-266325C2886A}"/>
                  </a:ext>
                </a:extLst>
              </p:cNvPr>
              <p:cNvPicPr>
                <a:picLocks noGrp="1" noRot="1" noChangeAspect="1" noMove="1" noResize="1" noEditPoints="1" noAdjustHandles="1" noChangeArrowheads="1" noChangeShapeType="1" noCrop="1"/>
              </p:cNvPicPr>
              <p:nvPr/>
            </p:nvPicPr>
            <p:blipFill>
              <a:blip r:embed="rId6"/>
              <a:stretch>
                <a:fillRect/>
              </a:stretch>
            </p:blipFill>
            <p:spPr>
              <a:xfrm>
                <a:off x="7689148" y="1599548"/>
                <a:ext cx="2978848" cy="3047066"/>
              </a:xfrm>
              <a:prstGeom prst="rect">
                <a:avLst/>
              </a:prstGeom>
              <a:noFill/>
              <a:ln>
                <a:noFill/>
              </a:ln>
              <a:effectLst>
                <a:glow rad="127000">
                  <a:schemeClr val="accent1">
                    <a:alpha val="0"/>
                  </a:schemeClr>
                </a:glow>
                <a:outerShdw blurRad="152400" dist="317500" dir="5400000" sx="90000" sy="-19000" rotWithShape="0">
                  <a:prstClr val="black">
                    <a:alpha val="15000"/>
                  </a:prstClr>
                </a:outerShdw>
              </a:effectLst>
            </p:spPr>
          </p:pic>
        </mc:Fallback>
      </mc:AlternateContent>
      <p:cxnSp>
        <p:nvCxnSpPr>
          <p:cNvPr id="20" name="Straight Arrow Connector 19">
            <a:extLst>
              <a:ext uri="{FF2B5EF4-FFF2-40B4-BE49-F238E27FC236}">
                <a16:creationId xmlns:a16="http://schemas.microsoft.com/office/drawing/2014/main" id="{53E339DA-066A-0EC5-BBE7-4ECAEC137B23}"/>
              </a:ext>
            </a:extLst>
          </p:cNvPr>
          <p:cNvCxnSpPr>
            <a:cxnSpLocks/>
          </p:cNvCxnSpPr>
          <p:nvPr/>
        </p:nvCxnSpPr>
        <p:spPr>
          <a:xfrm>
            <a:off x="2736000" y="1011936"/>
            <a:ext cx="0" cy="900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4">
                <a:extLst>
                  <a:ext uri="{FF2B5EF4-FFF2-40B4-BE49-F238E27FC236}">
                    <a16:creationId xmlns:a16="http://schemas.microsoft.com/office/drawing/2014/main" id="{EE3FBD49-7CC7-177C-A35A-15A0E3B627FE}"/>
                  </a:ext>
                </a:extLst>
              </p:cNvPr>
              <p:cNvSpPr txBox="1">
                <a:spLocks/>
              </p:cNvSpPr>
              <p:nvPr/>
            </p:nvSpPr>
            <p:spPr>
              <a:xfrm>
                <a:off x="1618922" y="3448425"/>
                <a:ext cx="2721431" cy="51333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en-GB" sz="3200" b="0" i="1" smtClean="0">
                              <a:solidFill>
                                <a:schemeClr val="tx1"/>
                              </a:solidFill>
                              <a:latin typeface="Cambria Math" panose="02040503050406030204" pitchFamily="18" charset="0"/>
                            </a:rPr>
                          </m:ctrlPr>
                        </m:accPr>
                        <m:e>
                          <m:r>
                            <a:rPr lang="en-GB" sz="3200" b="0" i="1" smtClean="0">
                              <a:solidFill>
                                <a:schemeClr val="tx1"/>
                              </a:solidFill>
                              <a:latin typeface="Cambria Math" panose="02040503050406030204" pitchFamily="18" charset="0"/>
                            </a:rPr>
                            <m:t>𝑓</m:t>
                          </m:r>
                        </m:e>
                      </m:acc>
                      <m:r>
                        <a:rPr lang="en-GB" sz="3200" b="0" i="1" smtClean="0">
                          <a:solidFill>
                            <a:schemeClr val="tx1"/>
                          </a:solidFill>
                          <a:latin typeface="Cambria Math" panose="02040503050406030204" pitchFamily="18" charset="0"/>
                        </a:rPr>
                        <m:t>(</m:t>
                      </m:r>
                      <m:sSub>
                        <m:sSubPr>
                          <m:ctrlPr>
                            <a:rPr lang="en-GB" sz="3200" b="0" i="1" smtClean="0">
                              <a:solidFill>
                                <a:schemeClr val="tx1"/>
                              </a:solidFill>
                              <a:latin typeface="Cambria Math" panose="02040503050406030204" pitchFamily="18" charset="0"/>
                            </a:rPr>
                          </m:ctrlPr>
                        </m:sSubPr>
                        <m:e>
                          <m:r>
                            <a:rPr lang="en-GB" sz="3200" b="0" i="1" smtClean="0">
                              <a:solidFill>
                                <a:schemeClr val="tx1"/>
                              </a:solidFill>
                              <a:latin typeface="Cambria Math" panose="02040503050406030204" pitchFamily="18" charset="0"/>
                            </a:rPr>
                            <m:t>𝑍</m:t>
                          </m:r>
                        </m:e>
                        <m:sub>
                          <m:r>
                            <a:rPr lang="en-GB" sz="3200" b="0" i="1" smtClean="0">
                              <a:solidFill>
                                <a:schemeClr val="tx1"/>
                              </a:solidFill>
                              <a:latin typeface="Cambria Math" panose="02040503050406030204" pitchFamily="18" charset="0"/>
                            </a:rPr>
                            <m:t>1</m:t>
                          </m:r>
                        </m:sub>
                      </m:sSub>
                      <m:r>
                        <a:rPr lang="en-GB" sz="3200" b="0" i="1"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23" name="Content Placeholder 4">
                <a:extLst>
                  <a:ext uri="{FF2B5EF4-FFF2-40B4-BE49-F238E27FC236}">
                    <a16:creationId xmlns:a16="http://schemas.microsoft.com/office/drawing/2014/main" id="{EE3FBD49-7CC7-177C-A35A-15A0E3B627FE}"/>
                  </a:ext>
                </a:extLst>
              </p:cNvPr>
              <p:cNvSpPr txBox="1">
                <a:spLocks noRot="1" noChangeAspect="1" noMove="1" noResize="1" noEditPoints="1" noAdjustHandles="1" noChangeArrowheads="1" noChangeShapeType="1" noTextEdit="1"/>
              </p:cNvSpPr>
              <p:nvPr/>
            </p:nvSpPr>
            <p:spPr>
              <a:xfrm>
                <a:off x="1618922" y="3448425"/>
                <a:ext cx="2721431" cy="513338"/>
              </a:xfrm>
              <a:prstGeom prst="rect">
                <a:avLst/>
              </a:prstGeom>
              <a:blipFill>
                <a:blip r:embed="rId7"/>
                <a:stretch>
                  <a:fillRect t="-2439" b="-56098"/>
                </a:stretch>
              </a:blipFill>
              <a:ln>
                <a:noFill/>
              </a:ln>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074436A0-9AF7-F3C3-3D83-98D31D7647A0}"/>
              </a:ext>
            </a:extLst>
          </p:cNvPr>
          <p:cNvCxnSpPr>
            <a:cxnSpLocks/>
          </p:cNvCxnSpPr>
          <p:nvPr/>
        </p:nvCxnSpPr>
        <p:spPr>
          <a:xfrm>
            <a:off x="2736000" y="4149120"/>
            <a:ext cx="0" cy="900000"/>
          </a:xfrm>
          <a:prstGeom prst="straightConnector1">
            <a:avLst/>
          </a:prstGeom>
          <a:ln w="76200">
            <a:solidFill>
              <a:srgbClr val="FFC000"/>
            </a:solidFill>
            <a:prstDash val="sysDash"/>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Content Placeholder 4">
                <a:extLst>
                  <a:ext uri="{FF2B5EF4-FFF2-40B4-BE49-F238E27FC236}">
                    <a16:creationId xmlns:a16="http://schemas.microsoft.com/office/drawing/2014/main" id="{7E0B6EFD-D210-D32E-7F68-0AC4E88741F6}"/>
                  </a:ext>
                </a:extLst>
              </p:cNvPr>
              <p:cNvSpPr txBox="1">
                <a:spLocks/>
              </p:cNvSpPr>
              <p:nvPr/>
            </p:nvSpPr>
            <p:spPr>
              <a:xfrm>
                <a:off x="1620000" y="5065152"/>
                <a:ext cx="2721431" cy="51333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en-GB" sz="3200" b="0" i="1" smtClean="0">
                              <a:solidFill>
                                <a:schemeClr val="tx1"/>
                              </a:solidFill>
                              <a:latin typeface="Cambria Math" panose="02040503050406030204" pitchFamily="18" charset="0"/>
                            </a:rPr>
                          </m:ctrlPr>
                        </m:accPr>
                        <m:e>
                          <m:r>
                            <a:rPr lang="en-GB" sz="3200" b="0" i="1" smtClean="0">
                              <a:solidFill>
                                <a:schemeClr val="tx1"/>
                              </a:solidFill>
                              <a:latin typeface="Cambria Math" panose="02040503050406030204" pitchFamily="18" charset="0"/>
                            </a:rPr>
                            <m:t>𝑓</m:t>
                          </m:r>
                        </m:e>
                      </m:acc>
                      <m:r>
                        <a:rPr lang="en-GB" sz="3200" b="0" i="1" smtClean="0">
                          <a:solidFill>
                            <a:schemeClr val="tx1"/>
                          </a:solidFill>
                          <a:latin typeface="Cambria Math" panose="02040503050406030204" pitchFamily="18" charset="0"/>
                        </a:rPr>
                        <m:t>(</m:t>
                      </m:r>
                      <m:sSub>
                        <m:sSubPr>
                          <m:ctrlPr>
                            <a:rPr lang="en-GB" sz="3200" b="0" i="1" smtClean="0">
                              <a:solidFill>
                                <a:schemeClr val="tx1"/>
                              </a:solidFill>
                              <a:latin typeface="Cambria Math" panose="02040503050406030204" pitchFamily="18" charset="0"/>
                            </a:rPr>
                          </m:ctrlPr>
                        </m:sSubPr>
                        <m:e>
                          <m:r>
                            <a:rPr lang="en-GB" sz="3200" b="0" i="1" smtClean="0">
                              <a:solidFill>
                                <a:schemeClr val="tx1"/>
                              </a:solidFill>
                              <a:latin typeface="Cambria Math" panose="02040503050406030204" pitchFamily="18" charset="0"/>
                            </a:rPr>
                            <m:t>𝑍</m:t>
                          </m:r>
                        </m:e>
                        <m:sub>
                          <m:r>
                            <a:rPr lang="en-GB" sz="3200" b="0" i="1" smtClean="0">
                              <a:solidFill>
                                <a:schemeClr val="tx1"/>
                              </a:solidFill>
                              <a:latin typeface="Cambria Math" panose="02040503050406030204" pitchFamily="18" charset="0"/>
                              <a:ea typeface="Cambria Math" panose="02040503050406030204" pitchFamily="18" charset="0"/>
                            </a:rPr>
                            <m:t>𝜈</m:t>
                          </m:r>
                        </m:sub>
                      </m:sSub>
                      <m:r>
                        <a:rPr lang="en-GB" sz="3200" b="0" i="1" smtClean="0">
                          <a:solidFill>
                            <a:schemeClr val="tx1"/>
                          </a:solidFill>
                          <a:latin typeface="Cambria Math" panose="02040503050406030204" pitchFamily="18" charset="0"/>
                        </a:rPr>
                        <m:t>)</m:t>
                      </m:r>
                    </m:oMath>
                  </m:oMathPara>
                </a14:m>
                <a:endParaRPr lang="en-US" sz="3200">
                  <a:solidFill>
                    <a:schemeClr val="tx1"/>
                  </a:solidFill>
                </a:endParaRPr>
              </a:p>
            </p:txBody>
          </p:sp>
        </mc:Choice>
        <mc:Fallback xmlns="">
          <p:sp>
            <p:nvSpPr>
              <p:cNvPr id="28" name="Content Placeholder 4">
                <a:extLst>
                  <a:ext uri="{FF2B5EF4-FFF2-40B4-BE49-F238E27FC236}">
                    <a16:creationId xmlns:a16="http://schemas.microsoft.com/office/drawing/2014/main" id="{7E0B6EFD-D210-D32E-7F68-0AC4E88741F6}"/>
                  </a:ext>
                </a:extLst>
              </p:cNvPr>
              <p:cNvSpPr txBox="1">
                <a:spLocks noRot="1" noChangeAspect="1" noMove="1" noResize="1" noEditPoints="1" noAdjustHandles="1" noChangeArrowheads="1" noChangeShapeType="1" noTextEdit="1"/>
              </p:cNvSpPr>
              <p:nvPr/>
            </p:nvSpPr>
            <p:spPr>
              <a:xfrm>
                <a:off x="1620000" y="5065152"/>
                <a:ext cx="2721431" cy="513338"/>
              </a:xfrm>
              <a:prstGeom prst="rect">
                <a:avLst/>
              </a:prstGeom>
              <a:blipFill>
                <a:blip r:embed="rId8"/>
                <a:stretch>
                  <a:fillRect t="-2381" b="-5238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5731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remove" nodeType="afterEffect">
                                  <p:stCondLst>
                                    <p:cond delay="0"/>
                                  </p:stCondLst>
                                  <p:childTnLst>
                                    <p:anim calcmode="lin" valueType="num">
                                      <p:cBhvr additive="sum">
                                        <p:cTn id="6" dur="2000" fill="hold"/>
                                        <p:tgtEl>
                                          <p:spTgt spid="11"/>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1"/>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1"/>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1"/>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1"/>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p:txBody>
          <a:bodyPr>
            <a:normAutofit/>
          </a:bodyPr>
          <a:lstStyle/>
          <a:p>
            <a:r>
              <a:rPr lang="en-US"/>
              <a:t>Community building</a:t>
            </a:r>
          </a:p>
        </p:txBody>
      </p:sp>
      <p:sp>
        <p:nvSpPr>
          <p:cNvPr id="3" name="Content Placeholder 2">
            <a:extLst>
              <a:ext uri="{FF2B5EF4-FFF2-40B4-BE49-F238E27FC236}">
                <a16:creationId xmlns:a16="http://schemas.microsoft.com/office/drawing/2014/main" id="{CD067EF3-4481-FB19-87FD-0D9EAF60E238}"/>
              </a:ext>
            </a:extLst>
          </p:cNvPr>
          <p:cNvSpPr>
            <a:spLocks noGrp="1"/>
          </p:cNvSpPr>
          <p:nvPr>
            <p:ph sz="quarter" idx="13"/>
          </p:nvPr>
        </p:nvSpPr>
        <p:spPr>
          <a:xfrm>
            <a:off x="1451579" y="2015734"/>
            <a:ext cx="4162555" cy="3450613"/>
          </a:xfrm>
        </p:spPr>
        <p:txBody>
          <a:bodyPr>
            <a:normAutofit fontScale="92500" lnSpcReduction="20000"/>
          </a:bodyPr>
          <a:lstStyle/>
          <a:p>
            <a:pPr marL="457200" indent="-457200">
              <a:lnSpc>
                <a:spcPct val="110000"/>
              </a:lnSpc>
              <a:buFont typeface="+mj-lt"/>
              <a:buAutoNum type="arabicPeriod"/>
            </a:pPr>
            <a:r>
              <a:rPr lang="en-US" dirty="0"/>
              <a:t>Build community early for</a:t>
            </a:r>
            <a:br>
              <a:rPr lang="en-US" dirty="0"/>
            </a:br>
            <a:r>
              <a:rPr lang="en-US" dirty="0"/>
              <a:t>co-design. Engage interns.</a:t>
            </a:r>
          </a:p>
          <a:p>
            <a:pPr marL="457200" indent="-457200">
              <a:lnSpc>
                <a:spcPct val="110000"/>
              </a:lnSpc>
              <a:buFont typeface="+mj-lt"/>
              <a:buAutoNum type="arabicPeriod"/>
            </a:pPr>
            <a:r>
              <a:rPr lang="en-US" dirty="0"/>
              <a:t>Approach and interact with other developers.</a:t>
            </a:r>
          </a:p>
          <a:p>
            <a:pPr marL="457200" indent="-457200">
              <a:lnSpc>
                <a:spcPct val="110000"/>
              </a:lnSpc>
              <a:buFont typeface="+mj-lt"/>
              <a:buAutoNum type="arabicPeriod"/>
            </a:pPr>
            <a:r>
              <a:rPr lang="en-US" dirty="0"/>
              <a:t>Technical ability &lt; Community management.</a:t>
            </a:r>
          </a:p>
          <a:p>
            <a:pPr marL="457200" indent="-457200">
              <a:lnSpc>
                <a:spcPct val="110000"/>
              </a:lnSpc>
              <a:buFont typeface="+mj-lt"/>
              <a:buAutoNum type="arabicPeriod"/>
            </a:pPr>
            <a:r>
              <a:rPr lang="en-US" dirty="0"/>
              <a:t>Permissive &gt; copyleft.</a:t>
            </a:r>
          </a:p>
          <a:p>
            <a:pPr marL="457200" indent="-457200">
              <a:lnSpc>
                <a:spcPct val="110000"/>
              </a:lnSpc>
              <a:buFont typeface="+mj-lt"/>
              <a:buAutoNum type="arabicPeriod"/>
            </a:pPr>
            <a:r>
              <a:rPr lang="en-US" dirty="0"/>
              <a:t>Use free tools like GitHub discussions and issues.</a:t>
            </a:r>
          </a:p>
          <a:p>
            <a:pPr marL="457200" indent="-457200">
              <a:lnSpc>
                <a:spcPct val="110000"/>
              </a:lnSpc>
              <a:buFont typeface="+mj-lt"/>
              <a:buAutoNum type="arabicPeriod"/>
            </a:pPr>
            <a:r>
              <a:rPr lang="en-US" dirty="0"/>
              <a:t>Be open about your limitations.</a:t>
            </a:r>
          </a:p>
        </p:txBody>
      </p:sp>
      <p:graphicFrame>
        <p:nvGraphicFramePr>
          <p:cNvPr id="5" name="Table 6">
            <a:extLst>
              <a:ext uri="{FF2B5EF4-FFF2-40B4-BE49-F238E27FC236}">
                <a16:creationId xmlns:a16="http://schemas.microsoft.com/office/drawing/2014/main" id="{5A669064-ADD3-E8A9-CF3C-547662273A5E}"/>
              </a:ext>
            </a:extLst>
          </p:cNvPr>
          <p:cNvGraphicFramePr>
            <a:graphicFrameLocks noGrp="1"/>
          </p:cNvGraphicFramePr>
          <p:nvPr>
            <p:extLst>
              <p:ext uri="{D42A27DB-BD31-4B8C-83A1-F6EECF244321}">
                <p14:modId xmlns:p14="http://schemas.microsoft.com/office/powerpoint/2010/main" val="2145417462"/>
              </p:ext>
            </p:extLst>
          </p:nvPr>
        </p:nvGraphicFramePr>
        <p:xfrm>
          <a:off x="6094411" y="2124821"/>
          <a:ext cx="4960445" cy="3232440"/>
        </p:xfrm>
        <a:graphic>
          <a:graphicData uri="http://schemas.openxmlformats.org/drawingml/2006/table">
            <a:tbl>
              <a:tblPr firstRow="1" bandRow="1">
                <a:tableStyleId>{5C22544A-7EE6-4342-B048-85BDC9FD1C3A}</a:tableStyleId>
              </a:tblPr>
              <a:tblGrid>
                <a:gridCol w="1590134">
                  <a:extLst>
                    <a:ext uri="{9D8B030D-6E8A-4147-A177-3AD203B41FA5}">
                      <a16:colId xmlns:a16="http://schemas.microsoft.com/office/drawing/2014/main" val="1470974515"/>
                    </a:ext>
                  </a:extLst>
                </a:gridCol>
                <a:gridCol w="694141">
                  <a:extLst>
                    <a:ext uri="{9D8B030D-6E8A-4147-A177-3AD203B41FA5}">
                      <a16:colId xmlns:a16="http://schemas.microsoft.com/office/drawing/2014/main" val="1772511947"/>
                    </a:ext>
                  </a:extLst>
                </a:gridCol>
                <a:gridCol w="1191671">
                  <a:extLst>
                    <a:ext uri="{9D8B030D-6E8A-4147-A177-3AD203B41FA5}">
                      <a16:colId xmlns:a16="http://schemas.microsoft.com/office/drawing/2014/main" val="3359340211"/>
                    </a:ext>
                  </a:extLst>
                </a:gridCol>
                <a:gridCol w="733086">
                  <a:extLst>
                    <a:ext uri="{9D8B030D-6E8A-4147-A177-3AD203B41FA5}">
                      <a16:colId xmlns:a16="http://schemas.microsoft.com/office/drawing/2014/main" val="96357288"/>
                    </a:ext>
                  </a:extLst>
                </a:gridCol>
                <a:gridCol w="751413">
                  <a:extLst>
                    <a:ext uri="{9D8B030D-6E8A-4147-A177-3AD203B41FA5}">
                      <a16:colId xmlns:a16="http://schemas.microsoft.com/office/drawing/2014/main" val="3940186587"/>
                    </a:ext>
                  </a:extLst>
                </a:gridCol>
              </a:tblGrid>
              <a:tr h="323244">
                <a:tc>
                  <a:txBody>
                    <a:bodyPr/>
                    <a:lstStyle/>
                    <a:p>
                      <a:r>
                        <a:rPr lang="en-US" sz="1400"/>
                        <a:t>Package</a:t>
                      </a:r>
                    </a:p>
                  </a:txBody>
                  <a:tcPr marL="73309" marR="73309" marT="36654" marB="36654"/>
                </a:tc>
                <a:tc>
                  <a:txBody>
                    <a:bodyPr/>
                    <a:lstStyle/>
                    <a:p>
                      <a:r>
                        <a:rPr lang="en-US" sz="1400" dirty="0"/>
                        <a:t>Stars</a:t>
                      </a:r>
                    </a:p>
                  </a:txBody>
                  <a:tcPr marL="73309" marR="73309" marT="36654" marB="36654"/>
                </a:tc>
                <a:tc>
                  <a:txBody>
                    <a:bodyPr/>
                    <a:lstStyle/>
                    <a:p>
                      <a:r>
                        <a:rPr lang="en-US" sz="1400"/>
                        <a:t>Downloads</a:t>
                      </a:r>
                    </a:p>
                  </a:txBody>
                  <a:tcPr marL="73309" marR="73309" marT="36654" marB="36654"/>
                </a:tc>
                <a:tc>
                  <a:txBody>
                    <a:bodyPr/>
                    <a:lstStyle/>
                    <a:p>
                      <a:r>
                        <a:rPr lang="en-US" sz="1400"/>
                        <a:t>Forks</a:t>
                      </a:r>
                    </a:p>
                  </a:txBody>
                  <a:tcPr marL="73309" marR="73309" marT="36654" marB="36654"/>
                </a:tc>
                <a:tc>
                  <a:txBody>
                    <a:bodyPr/>
                    <a:lstStyle/>
                    <a:p>
                      <a:r>
                        <a:rPr lang="en-US" sz="1400"/>
                        <a:t>Code</a:t>
                      </a:r>
                    </a:p>
                  </a:txBody>
                  <a:tcPr marL="73309" marR="73309" marT="36654" marB="36654"/>
                </a:tc>
                <a:extLst>
                  <a:ext uri="{0D108BD9-81ED-4DB2-BD59-A6C34878D82A}">
                    <a16:rowId xmlns:a16="http://schemas.microsoft.com/office/drawing/2014/main" val="770192589"/>
                  </a:ext>
                </a:extLst>
              </a:tr>
              <a:tr h="323244">
                <a:tc>
                  <a:txBody>
                    <a:bodyPr/>
                    <a:lstStyle/>
                    <a:p>
                      <a:r>
                        <a:rPr lang="en-US" sz="1400"/>
                        <a:t>distr6</a:t>
                      </a:r>
                    </a:p>
                  </a:txBody>
                  <a:tcPr marL="73309" marR="73309" marT="36654" marB="36654"/>
                </a:tc>
                <a:tc>
                  <a:txBody>
                    <a:bodyPr/>
                    <a:lstStyle/>
                    <a:p>
                      <a:r>
                        <a:rPr lang="en-US" sz="1400" dirty="0"/>
                        <a:t>93</a:t>
                      </a:r>
                    </a:p>
                  </a:txBody>
                  <a:tcPr marL="73309" marR="73309" marT="36654" marB="36654"/>
                </a:tc>
                <a:tc>
                  <a:txBody>
                    <a:bodyPr/>
                    <a:lstStyle/>
                    <a:p>
                      <a:r>
                        <a:rPr lang="en-US" sz="1400" dirty="0"/>
                        <a:t>151K</a:t>
                      </a:r>
                    </a:p>
                  </a:txBody>
                  <a:tcPr marL="73309" marR="73309" marT="36654" marB="36654"/>
                </a:tc>
                <a:tc>
                  <a:txBody>
                    <a:bodyPr/>
                    <a:lstStyle/>
                    <a:p>
                      <a:r>
                        <a:rPr lang="en-US" sz="1400" dirty="0"/>
                        <a:t>18</a:t>
                      </a:r>
                    </a:p>
                  </a:txBody>
                  <a:tcPr marL="73309" marR="73309" marT="36654" marB="3665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effectLst/>
                          <a:latin typeface="+mn-lt"/>
                          <a:ea typeface="+mn-ea"/>
                          <a:cs typeface="+mn-cs"/>
                        </a:rPr>
                        <a:t>24,884</a:t>
                      </a:r>
                    </a:p>
                  </a:txBody>
                  <a:tcPr marL="73309" marR="73309" marT="36654" marB="36654"/>
                </a:tc>
                <a:extLst>
                  <a:ext uri="{0D108BD9-81ED-4DB2-BD59-A6C34878D82A}">
                    <a16:rowId xmlns:a16="http://schemas.microsoft.com/office/drawing/2014/main" val="4025066346"/>
                  </a:ext>
                </a:extLst>
              </a:tr>
              <a:tr h="323244">
                <a:tc>
                  <a:txBody>
                    <a:bodyPr/>
                    <a:lstStyle/>
                    <a:p>
                      <a:r>
                        <a:rPr lang="en-US" sz="1400" dirty="0" err="1"/>
                        <a:t>survivalmodels</a:t>
                      </a:r>
                      <a:endParaRPr lang="en-US" sz="1400" dirty="0"/>
                    </a:p>
                  </a:txBody>
                  <a:tcPr marL="73309" marR="73309" marT="36654" marB="36654"/>
                </a:tc>
                <a:tc>
                  <a:txBody>
                    <a:bodyPr/>
                    <a:lstStyle/>
                    <a:p>
                      <a:r>
                        <a:rPr lang="en-US" sz="1400" dirty="0"/>
                        <a:t>26</a:t>
                      </a:r>
                    </a:p>
                  </a:txBody>
                  <a:tcPr marL="73309" marR="73309" marT="36654" marB="36654"/>
                </a:tc>
                <a:tc>
                  <a:txBody>
                    <a:bodyPr/>
                    <a:lstStyle/>
                    <a:p>
                      <a:r>
                        <a:rPr lang="en-US" sz="1400"/>
                        <a:t>22K</a:t>
                      </a:r>
                    </a:p>
                  </a:txBody>
                  <a:tcPr marL="73309" marR="73309" marT="36654" marB="36654"/>
                </a:tc>
                <a:tc>
                  <a:txBody>
                    <a:bodyPr/>
                    <a:lstStyle/>
                    <a:p>
                      <a:r>
                        <a:rPr lang="en-US" sz="1400"/>
                        <a:t>9</a:t>
                      </a:r>
                    </a:p>
                  </a:txBody>
                  <a:tcPr marL="73309" marR="73309" marT="36654" marB="3665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a:solidFill>
                            <a:schemeClr val="dk1"/>
                          </a:solidFill>
                          <a:effectLst/>
                          <a:latin typeface="+mn-lt"/>
                          <a:ea typeface="+mn-ea"/>
                          <a:cs typeface="+mn-cs"/>
                        </a:rPr>
                        <a:t>2,487</a:t>
                      </a:r>
                    </a:p>
                  </a:txBody>
                  <a:tcPr marL="73309" marR="73309" marT="36654" marB="36654"/>
                </a:tc>
                <a:extLst>
                  <a:ext uri="{0D108BD9-81ED-4DB2-BD59-A6C34878D82A}">
                    <a16:rowId xmlns:a16="http://schemas.microsoft.com/office/drawing/2014/main" val="2606005755"/>
                  </a:ext>
                </a:extLst>
              </a:tr>
              <a:tr h="323244">
                <a:tc>
                  <a:txBody>
                    <a:bodyPr/>
                    <a:lstStyle/>
                    <a:p>
                      <a:r>
                        <a:rPr lang="en-US" sz="1400"/>
                        <a:t>param6</a:t>
                      </a:r>
                    </a:p>
                  </a:txBody>
                  <a:tcPr marL="73309" marR="73309" marT="36654" marB="36654"/>
                </a:tc>
                <a:tc>
                  <a:txBody>
                    <a:bodyPr/>
                    <a:lstStyle/>
                    <a:p>
                      <a:r>
                        <a:rPr lang="en-US" sz="1400" dirty="0"/>
                        <a:t>8</a:t>
                      </a:r>
                    </a:p>
                  </a:txBody>
                  <a:tcPr marL="73309" marR="73309" marT="36654" marB="36654"/>
                </a:tc>
                <a:tc>
                  <a:txBody>
                    <a:bodyPr/>
                    <a:lstStyle/>
                    <a:p>
                      <a:r>
                        <a:rPr lang="en-US" sz="1400"/>
                        <a:t>29K</a:t>
                      </a:r>
                    </a:p>
                  </a:txBody>
                  <a:tcPr marL="73309" marR="73309" marT="36654" marB="36654"/>
                </a:tc>
                <a:tc>
                  <a:txBody>
                    <a:bodyPr/>
                    <a:lstStyle/>
                    <a:p>
                      <a:r>
                        <a:rPr lang="en-US" sz="1400"/>
                        <a:t>3</a:t>
                      </a:r>
                    </a:p>
                  </a:txBody>
                  <a:tcPr marL="73309" marR="73309" marT="36654" marB="36654"/>
                </a:tc>
                <a:tc>
                  <a:txBody>
                    <a:bodyPr/>
                    <a:lstStyle/>
                    <a:p>
                      <a:r>
                        <a:rPr lang="en-US" sz="1400"/>
                        <a:t>2,698</a:t>
                      </a:r>
                    </a:p>
                  </a:txBody>
                  <a:tcPr marL="73309" marR="73309" marT="36654" marB="36654"/>
                </a:tc>
                <a:extLst>
                  <a:ext uri="{0D108BD9-81ED-4DB2-BD59-A6C34878D82A}">
                    <a16:rowId xmlns:a16="http://schemas.microsoft.com/office/drawing/2014/main" val="2800564308"/>
                  </a:ext>
                </a:extLst>
              </a:tr>
              <a:tr h="323244">
                <a:tc>
                  <a:txBody>
                    <a:bodyPr/>
                    <a:lstStyle/>
                    <a:p>
                      <a:r>
                        <a:rPr lang="en-US" sz="1400"/>
                        <a:t>ooplah</a:t>
                      </a:r>
                    </a:p>
                  </a:txBody>
                  <a:tcPr marL="73309" marR="73309" marT="36654" marB="36654"/>
                </a:tc>
                <a:tc>
                  <a:txBody>
                    <a:bodyPr/>
                    <a:lstStyle/>
                    <a:p>
                      <a:r>
                        <a:rPr lang="en-US" sz="1400" dirty="0"/>
                        <a:t>2</a:t>
                      </a:r>
                    </a:p>
                  </a:txBody>
                  <a:tcPr marL="73309" marR="73309" marT="36654" marB="36654"/>
                </a:tc>
                <a:tc>
                  <a:txBody>
                    <a:bodyPr/>
                    <a:lstStyle/>
                    <a:p>
                      <a:r>
                        <a:rPr lang="en-US" sz="1400"/>
                        <a:t>25K</a:t>
                      </a:r>
                    </a:p>
                  </a:txBody>
                  <a:tcPr marL="73309" marR="73309" marT="36654" marB="36654"/>
                </a:tc>
                <a:tc>
                  <a:txBody>
                    <a:bodyPr/>
                    <a:lstStyle/>
                    <a:p>
                      <a:r>
                        <a:rPr lang="en-US" sz="1400"/>
                        <a:t>0</a:t>
                      </a:r>
                    </a:p>
                  </a:txBody>
                  <a:tcPr marL="73309" marR="73309" marT="36654" marB="36654"/>
                </a:tc>
                <a:tc>
                  <a:txBody>
                    <a:bodyPr/>
                    <a:lstStyle/>
                    <a:p>
                      <a:r>
                        <a:rPr lang="en-US" sz="1400"/>
                        <a:t>1,112</a:t>
                      </a:r>
                    </a:p>
                  </a:txBody>
                  <a:tcPr marL="73309" marR="73309" marT="36654" marB="36654"/>
                </a:tc>
                <a:extLst>
                  <a:ext uri="{0D108BD9-81ED-4DB2-BD59-A6C34878D82A}">
                    <a16:rowId xmlns:a16="http://schemas.microsoft.com/office/drawing/2014/main" val="1512009375"/>
                  </a:ext>
                </a:extLst>
              </a:tr>
              <a:tr h="323244">
                <a:tc>
                  <a:txBody>
                    <a:bodyPr/>
                    <a:lstStyle/>
                    <a:p>
                      <a:r>
                        <a:rPr lang="en-US" sz="1400"/>
                        <a:t>set6</a:t>
                      </a:r>
                    </a:p>
                  </a:txBody>
                  <a:tcPr marL="73309" marR="73309" marT="36654" marB="36654"/>
                </a:tc>
                <a:tc>
                  <a:txBody>
                    <a:bodyPr/>
                    <a:lstStyle/>
                    <a:p>
                      <a:r>
                        <a:rPr lang="en-US" sz="1400" dirty="0"/>
                        <a:t>13</a:t>
                      </a:r>
                    </a:p>
                  </a:txBody>
                  <a:tcPr marL="73309" marR="73309" marT="36654" marB="36654"/>
                </a:tc>
                <a:tc>
                  <a:txBody>
                    <a:bodyPr/>
                    <a:lstStyle/>
                    <a:p>
                      <a:r>
                        <a:rPr lang="en-US" sz="1400"/>
                        <a:t>126K</a:t>
                      </a:r>
                    </a:p>
                  </a:txBody>
                  <a:tcPr marL="73309" marR="73309" marT="36654" marB="36654"/>
                </a:tc>
                <a:tc>
                  <a:txBody>
                    <a:bodyPr/>
                    <a:lstStyle/>
                    <a:p>
                      <a:r>
                        <a:rPr lang="en-US" sz="1400"/>
                        <a:t>0</a:t>
                      </a:r>
                    </a:p>
                  </a:txBody>
                  <a:tcPr marL="73309" marR="73309" marT="36654" marB="36654"/>
                </a:tc>
                <a:tc>
                  <a:txBody>
                    <a:bodyPr/>
                    <a:lstStyle/>
                    <a:p>
                      <a:r>
                        <a:rPr lang="en-US" sz="1400"/>
                        <a:t>5,834</a:t>
                      </a:r>
                    </a:p>
                  </a:txBody>
                  <a:tcPr marL="73309" marR="73309" marT="36654" marB="36654"/>
                </a:tc>
                <a:extLst>
                  <a:ext uri="{0D108BD9-81ED-4DB2-BD59-A6C34878D82A}">
                    <a16:rowId xmlns:a16="http://schemas.microsoft.com/office/drawing/2014/main" val="871206861"/>
                  </a:ext>
                </a:extLst>
              </a:tr>
              <a:tr h="323244">
                <a:tc>
                  <a:txBody>
                    <a:bodyPr/>
                    <a:lstStyle/>
                    <a:p>
                      <a:r>
                        <a:rPr lang="en-US" sz="1400"/>
                        <a:t>dictionar6</a:t>
                      </a:r>
                    </a:p>
                  </a:txBody>
                  <a:tcPr marL="73309" marR="73309" marT="36654" marB="36654"/>
                </a:tc>
                <a:tc>
                  <a:txBody>
                    <a:bodyPr/>
                    <a:lstStyle/>
                    <a:p>
                      <a:r>
                        <a:rPr lang="en-US" sz="1400" dirty="0"/>
                        <a:t>0</a:t>
                      </a:r>
                    </a:p>
                  </a:txBody>
                  <a:tcPr marL="73309" marR="73309" marT="36654" marB="36654"/>
                </a:tc>
                <a:tc>
                  <a:txBody>
                    <a:bodyPr/>
                    <a:lstStyle/>
                    <a:p>
                      <a:r>
                        <a:rPr lang="en-US" sz="1400"/>
                        <a:t>26K</a:t>
                      </a:r>
                    </a:p>
                  </a:txBody>
                  <a:tcPr marL="73309" marR="73309" marT="36654" marB="36654"/>
                </a:tc>
                <a:tc>
                  <a:txBody>
                    <a:bodyPr/>
                    <a:lstStyle/>
                    <a:p>
                      <a:r>
                        <a:rPr lang="en-US" sz="1400"/>
                        <a:t>0</a:t>
                      </a:r>
                    </a:p>
                  </a:txBody>
                  <a:tcPr marL="73309" marR="73309" marT="36654" marB="36654"/>
                </a:tc>
                <a:tc>
                  <a:txBody>
                    <a:bodyPr/>
                    <a:lstStyle/>
                    <a:p>
                      <a:r>
                        <a:rPr lang="en-US" sz="1400"/>
                        <a:t>971</a:t>
                      </a:r>
                    </a:p>
                  </a:txBody>
                  <a:tcPr marL="73309" marR="73309" marT="36654" marB="36654"/>
                </a:tc>
                <a:extLst>
                  <a:ext uri="{0D108BD9-81ED-4DB2-BD59-A6C34878D82A}">
                    <a16:rowId xmlns:a16="http://schemas.microsoft.com/office/drawing/2014/main" val="3996479651"/>
                  </a:ext>
                </a:extLst>
              </a:tr>
              <a:tr h="323244">
                <a:tc>
                  <a:txBody>
                    <a:bodyPr/>
                    <a:lstStyle/>
                    <a:p>
                      <a:r>
                        <a:rPr lang="en-US" sz="1400"/>
                        <a:t>mlr3benchmark</a:t>
                      </a:r>
                    </a:p>
                  </a:txBody>
                  <a:tcPr marL="73309" marR="73309" marT="36654" marB="36654"/>
                </a:tc>
                <a:tc>
                  <a:txBody>
                    <a:bodyPr/>
                    <a:lstStyle/>
                    <a:p>
                      <a:r>
                        <a:rPr lang="en-US" sz="1400" dirty="0"/>
                        <a:t>8</a:t>
                      </a:r>
                    </a:p>
                  </a:txBody>
                  <a:tcPr marL="73309" marR="73309" marT="36654" marB="36654"/>
                </a:tc>
                <a:tc>
                  <a:txBody>
                    <a:bodyPr/>
                    <a:lstStyle/>
                    <a:p>
                      <a:r>
                        <a:rPr lang="en-US" sz="1400"/>
                        <a:t>7975</a:t>
                      </a:r>
                    </a:p>
                  </a:txBody>
                  <a:tcPr marL="73309" marR="73309" marT="36654" marB="36654"/>
                </a:tc>
                <a:tc>
                  <a:txBody>
                    <a:bodyPr/>
                    <a:lstStyle/>
                    <a:p>
                      <a:r>
                        <a:rPr lang="en-US" sz="1400"/>
                        <a:t>0</a:t>
                      </a:r>
                    </a:p>
                  </a:txBody>
                  <a:tcPr marL="73309" marR="73309" marT="36654" marB="36654"/>
                </a:tc>
                <a:tc>
                  <a:txBody>
                    <a:bodyPr/>
                    <a:lstStyle/>
                    <a:p>
                      <a:r>
                        <a:rPr lang="en-US" sz="1400" dirty="0"/>
                        <a:t>1,344</a:t>
                      </a:r>
                    </a:p>
                  </a:txBody>
                  <a:tcPr marL="73309" marR="73309" marT="36654" marB="36654"/>
                </a:tc>
                <a:extLst>
                  <a:ext uri="{0D108BD9-81ED-4DB2-BD59-A6C34878D82A}">
                    <a16:rowId xmlns:a16="http://schemas.microsoft.com/office/drawing/2014/main" val="2756933753"/>
                  </a:ext>
                </a:extLst>
              </a:tr>
              <a:tr h="323244">
                <a:tc>
                  <a:txBody>
                    <a:bodyPr/>
                    <a:lstStyle/>
                    <a:p>
                      <a:r>
                        <a:rPr lang="en-US" sz="1400"/>
                        <a:t>mlr3proba</a:t>
                      </a:r>
                    </a:p>
                  </a:txBody>
                  <a:tcPr marL="73309" marR="73309" marT="36654" marB="36654"/>
                </a:tc>
                <a:tc>
                  <a:txBody>
                    <a:bodyPr/>
                    <a:lstStyle/>
                    <a:p>
                      <a:r>
                        <a:rPr lang="en-US" sz="1400" dirty="0"/>
                        <a:t>69</a:t>
                      </a:r>
                    </a:p>
                  </a:txBody>
                  <a:tcPr marL="73309" marR="73309" marT="36654" marB="36654"/>
                </a:tc>
                <a:tc>
                  <a:txBody>
                    <a:bodyPr/>
                    <a:lstStyle/>
                    <a:p>
                      <a:r>
                        <a:rPr lang="en-US" sz="1400"/>
                        <a:t>82K</a:t>
                      </a:r>
                    </a:p>
                  </a:txBody>
                  <a:tcPr marL="73309" marR="73309" marT="36654" marB="36654"/>
                </a:tc>
                <a:tc>
                  <a:txBody>
                    <a:bodyPr/>
                    <a:lstStyle/>
                    <a:p>
                      <a:r>
                        <a:rPr lang="en-US" sz="1400"/>
                        <a:t>15</a:t>
                      </a:r>
                    </a:p>
                  </a:txBody>
                  <a:tcPr marL="73309" marR="73309" marT="36654" marB="36654"/>
                </a:tc>
                <a:tc>
                  <a:txBody>
                    <a:bodyPr/>
                    <a:lstStyle/>
                    <a:p>
                      <a:r>
                        <a:rPr lang="en-US" sz="1400" dirty="0"/>
                        <a:t>5,925</a:t>
                      </a:r>
                    </a:p>
                  </a:txBody>
                  <a:tcPr marL="73309" marR="73309" marT="36654" marB="36654"/>
                </a:tc>
                <a:extLst>
                  <a:ext uri="{0D108BD9-81ED-4DB2-BD59-A6C34878D82A}">
                    <a16:rowId xmlns:a16="http://schemas.microsoft.com/office/drawing/2014/main" val="712535975"/>
                  </a:ext>
                </a:extLst>
              </a:tr>
              <a:tr h="323244">
                <a:tc>
                  <a:txBody>
                    <a:bodyPr/>
                    <a:lstStyle/>
                    <a:p>
                      <a:r>
                        <a:rPr lang="en-US" sz="1400"/>
                        <a:t>mlr3extralearners</a:t>
                      </a:r>
                    </a:p>
                  </a:txBody>
                  <a:tcPr marL="73309" marR="73309" marT="36654" marB="36654"/>
                </a:tc>
                <a:tc>
                  <a:txBody>
                    <a:bodyPr/>
                    <a:lstStyle/>
                    <a:p>
                      <a:r>
                        <a:rPr lang="en-US" sz="1400" dirty="0"/>
                        <a:t>40</a:t>
                      </a:r>
                    </a:p>
                  </a:txBody>
                  <a:tcPr marL="73309" marR="73309" marT="36654" marB="36654"/>
                </a:tc>
                <a:tc>
                  <a:txBody>
                    <a:bodyPr/>
                    <a:lstStyle/>
                    <a:p>
                      <a:endParaRPr lang="en-US" sz="1400"/>
                    </a:p>
                  </a:txBody>
                  <a:tcPr marL="73309" marR="73309" marT="36654" marB="36654"/>
                </a:tc>
                <a:tc>
                  <a:txBody>
                    <a:bodyPr/>
                    <a:lstStyle/>
                    <a:p>
                      <a:r>
                        <a:rPr lang="en-US" sz="1400"/>
                        <a:t>36</a:t>
                      </a:r>
                    </a:p>
                  </a:txBody>
                  <a:tcPr marL="73309" marR="73309" marT="36654" marB="36654"/>
                </a:tc>
                <a:tc>
                  <a:txBody>
                    <a:bodyPr/>
                    <a:lstStyle/>
                    <a:p>
                      <a:r>
                        <a:rPr lang="en-US" sz="1400" dirty="0"/>
                        <a:t>12,728</a:t>
                      </a:r>
                    </a:p>
                  </a:txBody>
                  <a:tcPr marL="73309" marR="73309" marT="36654" marB="36654"/>
                </a:tc>
                <a:extLst>
                  <a:ext uri="{0D108BD9-81ED-4DB2-BD59-A6C34878D82A}">
                    <a16:rowId xmlns:a16="http://schemas.microsoft.com/office/drawing/2014/main" val="2518346536"/>
                  </a:ext>
                </a:extLst>
              </a:tr>
            </a:tbl>
          </a:graphicData>
        </a:graphic>
      </p:graphicFrame>
    </p:spTree>
    <p:extLst>
      <p:ext uri="{BB962C8B-B14F-4D97-AF65-F5344CB8AC3E}">
        <p14:creationId xmlns:p14="http://schemas.microsoft.com/office/powerpoint/2010/main" val="3540100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a:xfrm>
            <a:off x="1451580" y="804519"/>
            <a:ext cx="4325112" cy="1049235"/>
          </a:xfrm>
        </p:spPr>
        <p:txBody>
          <a:bodyPr>
            <a:normAutofit/>
          </a:bodyPr>
          <a:lstStyle/>
          <a:p>
            <a:r>
              <a:rPr lang="en-US" sz="2800"/>
              <a:t>Access &amp; Maintenance</a:t>
            </a:r>
          </a:p>
        </p:txBody>
      </p:sp>
      <p:sp>
        <p:nvSpPr>
          <p:cNvPr id="9" name="Content Placeholder 8">
            <a:extLst>
              <a:ext uri="{FF2B5EF4-FFF2-40B4-BE49-F238E27FC236}">
                <a16:creationId xmlns:a16="http://schemas.microsoft.com/office/drawing/2014/main" id="{D8DB363A-545E-AC28-AF12-52A846D8EBBB}"/>
              </a:ext>
            </a:extLst>
          </p:cNvPr>
          <p:cNvSpPr>
            <a:spLocks noGrp="1"/>
          </p:cNvSpPr>
          <p:nvPr>
            <p:ph sz="quarter" idx="13"/>
          </p:nvPr>
        </p:nvSpPr>
        <p:spPr>
          <a:xfrm>
            <a:off x="1451579" y="2015732"/>
            <a:ext cx="4325113" cy="4074172"/>
          </a:xfrm>
        </p:spPr>
        <p:txBody>
          <a:bodyPr>
            <a:normAutofit fontScale="92500" lnSpcReduction="20000"/>
          </a:bodyPr>
          <a:lstStyle/>
          <a:p>
            <a:r>
              <a:rPr lang="en-US" dirty="0"/>
              <a:t>Open-source does not guarantee open research.</a:t>
            </a:r>
          </a:p>
          <a:p>
            <a:endParaRPr lang="en-US" dirty="0"/>
          </a:p>
          <a:p>
            <a:r>
              <a:rPr lang="en-US" dirty="0"/>
              <a:t>Open machine learning requires:</a:t>
            </a:r>
          </a:p>
          <a:p>
            <a:pPr lvl="1"/>
            <a:r>
              <a:rPr lang="en-US" dirty="0"/>
              <a:t>Open-source code</a:t>
            </a:r>
          </a:p>
          <a:p>
            <a:pPr lvl="1"/>
            <a:r>
              <a:rPr lang="en-US" dirty="0"/>
              <a:t>Feasible computational resources</a:t>
            </a:r>
          </a:p>
          <a:p>
            <a:pPr lvl="1"/>
            <a:r>
              <a:rPr lang="en-US" dirty="0">
                <a:hlinkClick r:id="rId3"/>
              </a:rPr>
              <a:t>FAIR</a:t>
            </a:r>
            <a:r>
              <a:rPr lang="en-US" dirty="0"/>
              <a:t> data</a:t>
            </a:r>
          </a:p>
          <a:p>
            <a:pPr lvl="1"/>
            <a:r>
              <a:rPr lang="en-US" dirty="0"/>
              <a:t>Well-documented code</a:t>
            </a:r>
          </a:p>
          <a:p>
            <a:endParaRPr lang="en-US" dirty="0"/>
          </a:p>
          <a:p>
            <a:r>
              <a:rPr lang="en-US" dirty="0"/>
              <a:t>Maintaining code is a full-time job that is vital to sustainability.</a:t>
            </a:r>
          </a:p>
          <a:p>
            <a:endParaRPr lang="en-US" dirty="0"/>
          </a:p>
          <a:p>
            <a:endParaRPr lang="en-US" dirty="0"/>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CCF1D35A-FF18-FB93-885F-9677DB30453B}"/>
              </a:ext>
            </a:extLst>
          </p:cNvPr>
          <p:cNvPicPr>
            <a:picLocks noChangeAspect="1"/>
          </p:cNvPicPr>
          <p:nvPr/>
        </p:nvPicPr>
        <p:blipFill>
          <a:blip r:embed="rId4"/>
          <a:stretch>
            <a:fillRect/>
          </a:stretch>
        </p:blipFill>
        <p:spPr>
          <a:xfrm>
            <a:off x="5776691" y="2148818"/>
            <a:ext cx="6004492" cy="3362513"/>
          </a:xfrm>
          <a:prstGeom prst="rect">
            <a:avLst/>
          </a:prstGeom>
        </p:spPr>
      </p:pic>
      <p:sp>
        <p:nvSpPr>
          <p:cNvPr id="6" name="Rectangle 5">
            <a:extLst>
              <a:ext uri="{FF2B5EF4-FFF2-40B4-BE49-F238E27FC236}">
                <a16:creationId xmlns:a16="http://schemas.microsoft.com/office/drawing/2014/main" id="{2174A390-F796-E5F4-3305-831CF12B6D96}"/>
              </a:ext>
            </a:extLst>
          </p:cNvPr>
          <p:cNvSpPr/>
          <p:nvPr/>
        </p:nvSpPr>
        <p:spPr>
          <a:xfrm>
            <a:off x="5730938" y="5572915"/>
            <a:ext cx="6096000" cy="461665"/>
          </a:xfrm>
          <a:prstGeom prst="rect">
            <a:avLst/>
          </a:prstGeom>
        </p:spPr>
        <p:txBody>
          <a:bodyPr>
            <a:spAutoFit/>
          </a:bodyPr>
          <a:lstStyle/>
          <a:p>
            <a:r>
              <a:rPr lang="en-US" sz="1200" dirty="0" err="1"/>
              <a:t>Bernholdt</a:t>
            </a:r>
            <a:r>
              <a:rPr lang="en-US" sz="1200" dirty="0"/>
              <a:t> and Rogers. https://</a:t>
            </a:r>
            <a:r>
              <a:rPr lang="en-US" sz="1200" dirty="0" err="1"/>
              <a:t>extremecomputingtraining.anl.gov</a:t>
            </a:r>
            <a:r>
              <a:rPr lang="en-US" sz="1200" dirty="0"/>
              <a:t>/files/2020/08/ATPESC-2020-Track-7-Talk-10-Bernholdt-Summary.pdf</a:t>
            </a:r>
          </a:p>
        </p:txBody>
      </p:sp>
    </p:spTree>
    <p:extLst>
      <p:ext uri="{BB962C8B-B14F-4D97-AF65-F5344CB8AC3E}">
        <p14:creationId xmlns:p14="http://schemas.microsoft.com/office/powerpoint/2010/main" val="4083670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C4F-06D2-9DE6-1437-F2FD76D4A313}"/>
              </a:ext>
            </a:extLst>
          </p:cNvPr>
          <p:cNvSpPr>
            <a:spLocks noGrp="1"/>
          </p:cNvSpPr>
          <p:nvPr>
            <p:ph type="title"/>
          </p:nvPr>
        </p:nvSpPr>
        <p:spPr>
          <a:xfrm>
            <a:off x="7218030" y="804520"/>
            <a:ext cx="3520367" cy="1049235"/>
          </a:xfrm>
        </p:spPr>
        <p:txBody>
          <a:bodyPr>
            <a:normAutofit/>
          </a:bodyPr>
          <a:lstStyle/>
          <a:p>
            <a:r>
              <a:rPr lang="en-US"/>
              <a:t>Environmental</a:t>
            </a:r>
            <a:endParaRPr lang="en-US" dirty="0"/>
          </a:p>
        </p:txBody>
      </p:sp>
      <p:sp>
        <p:nvSpPr>
          <p:cNvPr id="3" name="Content Placeholder 2">
            <a:extLst>
              <a:ext uri="{FF2B5EF4-FFF2-40B4-BE49-F238E27FC236}">
                <a16:creationId xmlns:a16="http://schemas.microsoft.com/office/drawing/2014/main" id="{CD067EF3-4481-FB19-87FD-0D9EAF60E238}"/>
              </a:ext>
            </a:extLst>
          </p:cNvPr>
          <p:cNvSpPr>
            <a:spLocks noGrp="1"/>
          </p:cNvSpPr>
          <p:nvPr>
            <p:ph sz="quarter" idx="13"/>
          </p:nvPr>
        </p:nvSpPr>
        <p:spPr>
          <a:xfrm>
            <a:off x="7218029" y="2015732"/>
            <a:ext cx="4341734" cy="3450613"/>
          </a:xfrm>
        </p:spPr>
        <p:txBody>
          <a:bodyPr>
            <a:noAutofit/>
          </a:bodyPr>
          <a:lstStyle/>
          <a:p>
            <a:pPr>
              <a:lnSpc>
                <a:spcPct val="110000"/>
              </a:lnSpc>
            </a:pPr>
            <a:r>
              <a:rPr lang="en-US" sz="1800" dirty="0"/>
              <a:t>Environmental sustainability of AI will become increasingly important going forward.</a:t>
            </a:r>
          </a:p>
          <a:p>
            <a:pPr>
              <a:lnSpc>
                <a:spcPct val="110000"/>
              </a:lnSpc>
            </a:pPr>
            <a:endParaRPr lang="en-US" sz="1800" dirty="0"/>
          </a:p>
          <a:p>
            <a:pPr marL="0" indent="0">
              <a:lnSpc>
                <a:spcPct val="110000"/>
              </a:lnSpc>
              <a:buNone/>
            </a:pPr>
            <a:endParaRPr lang="en-US" sz="1800" dirty="0"/>
          </a:p>
          <a:p>
            <a:pPr>
              <a:lnSpc>
                <a:spcPct val="110000"/>
              </a:lnSpc>
            </a:pPr>
            <a:r>
              <a:rPr lang="en-US" sz="1800" dirty="0"/>
              <a:t>Carbon emissions from AI training will be viewed as part of industry/funder emissions. Understanding these issues and identifying how to address them will provide a competitive edge.</a:t>
            </a:r>
          </a:p>
        </p:txBody>
      </p:sp>
      <p:pic>
        <p:nvPicPr>
          <p:cNvPr id="24" name="Picture 23" descr="A row of cars parked on the side of a road&#10;&#10;Description automatically generated with low confidence">
            <a:extLst>
              <a:ext uri="{FF2B5EF4-FFF2-40B4-BE49-F238E27FC236}">
                <a16:creationId xmlns:a16="http://schemas.microsoft.com/office/drawing/2014/main" id="{1C5343C9-F68A-CA38-3CFC-F875A2EE50E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70920" y="1266649"/>
            <a:ext cx="2332303" cy="1556812"/>
          </a:xfrm>
          <a:prstGeom prst="rect">
            <a:avLst/>
          </a:prstGeom>
        </p:spPr>
      </p:pic>
      <p:pic>
        <p:nvPicPr>
          <p:cNvPr id="15" name="Picture 14" descr="Map&#10;&#10;Description automatically generated">
            <a:extLst>
              <a:ext uri="{FF2B5EF4-FFF2-40B4-BE49-F238E27FC236}">
                <a16:creationId xmlns:a16="http://schemas.microsoft.com/office/drawing/2014/main" id="{8DF578A3-118C-F5DE-D15F-3D2326E60F5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515192" y="3131195"/>
            <a:ext cx="1847389" cy="1847389"/>
          </a:xfrm>
          <a:prstGeom prst="rect">
            <a:avLst/>
          </a:prstGeom>
        </p:spPr>
      </p:pic>
      <p:pic>
        <p:nvPicPr>
          <p:cNvPr id="13" name="Picture 12" descr="Diagram&#10;&#10;Description automatically generated">
            <a:extLst>
              <a:ext uri="{FF2B5EF4-FFF2-40B4-BE49-F238E27FC236}">
                <a16:creationId xmlns:a16="http://schemas.microsoft.com/office/drawing/2014/main" id="{3C879244-DF60-D96B-9A18-B57F3E1A09C7}"/>
              </a:ext>
            </a:extLst>
          </p:cNvPr>
          <p:cNvPicPr>
            <a:picLocks noChangeAspect="1"/>
          </p:cNvPicPr>
          <p:nvPr/>
        </p:nvPicPr>
        <p:blipFill>
          <a:blip r:embed="rId7"/>
          <a:stretch>
            <a:fillRect/>
          </a:stretch>
        </p:blipFill>
        <p:spPr>
          <a:xfrm>
            <a:off x="3767180" y="1437364"/>
            <a:ext cx="2328669" cy="3223072"/>
          </a:xfrm>
          <a:prstGeom prst="rect">
            <a:avLst/>
          </a:prstGeom>
        </p:spPr>
      </p:pic>
    </p:spTree>
    <p:extLst>
      <p:ext uri="{BB962C8B-B14F-4D97-AF65-F5344CB8AC3E}">
        <p14:creationId xmlns:p14="http://schemas.microsoft.com/office/powerpoint/2010/main" val="423713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D057-DA4D-C7F4-F8F7-27C77992CDFD}"/>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5BB42E9A-F455-F728-C8D6-22A6AEE74D15}"/>
              </a:ext>
            </a:extLst>
          </p:cNvPr>
          <p:cNvSpPr>
            <a:spLocks noGrp="1"/>
          </p:cNvSpPr>
          <p:nvPr>
            <p:ph type="body" idx="1"/>
          </p:nvPr>
        </p:nvSpPr>
        <p:spPr/>
        <p:txBody>
          <a:bodyPr>
            <a:normAutofit/>
          </a:bodyPr>
          <a:lstStyle/>
          <a:p>
            <a:r>
              <a:rPr lang="en-US" sz="3600"/>
              <a:t>Questions?</a:t>
            </a:r>
          </a:p>
        </p:txBody>
      </p:sp>
    </p:spTree>
    <p:extLst>
      <p:ext uri="{BB962C8B-B14F-4D97-AF65-F5344CB8AC3E}">
        <p14:creationId xmlns:p14="http://schemas.microsoft.com/office/powerpoint/2010/main" val="162246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E410B10-06CD-3D0D-E272-AF2FF8C0E69F}"/>
              </a:ext>
            </a:extLst>
          </p:cNvPr>
          <p:cNvSpPr txBox="1">
            <a:spLocks/>
          </p:cNvSpPr>
          <p:nvPr/>
        </p:nvSpPr>
        <p:spPr>
          <a:xfrm>
            <a:off x="2452116" y="1028986"/>
            <a:ext cx="7287768" cy="4800027"/>
          </a:xfrm>
          <a:prstGeom prst="rect">
            <a:avLst/>
          </a:prstGeom>
        </p:spPr>
        <p:txBody>
          <a:bodyPr vert="horz" lIns="91440" tIns="91440" rIns="91440" bIns="45720" rtlCol="0">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tint val="75000"/>
                  </a:schemeClr>
                </a:solidFill>
                <a:effectLst/>
                <a:latin typeface="+mn-lt"/>
                <a:ea typeface="+mn-ea"/>
                <a:cs typeface="+mn-cs"/>
              </a:defRPr>
            </a:lvl9pPr>
          </a:lstStyle>
          <a:p>
            <a:r>
              <a:rPr lang="en-US" sz="2400" dirty="0"/>
              <a:t>Email: </a:t>
            </a:r>
            <a:r>
              <a:rPr lang="en-US" sz="2400" dirty="0">
                <a:solidFill>
                  <a:srgbClr val="0070C0"/>
                </a:solidFill>
                <a:hlinkClick r:id="rId3">
                  <a:extLst>
                    <a:ext uri="{A12FA001-AC4F-418D-AE19-62706E023703}">
                      <ahyp:hlinkClr xmlns:ahyp="http://schemas.microsoft.com/office/drawing/2018/hyperlinkcolor" val="tx"/>
                    </a:ext>
                  </a:extLst>
                </a:hlinkClick>
              </a:rPr>
              <a:t>raphaelsonabend@gmail.com</a:t>
            </a:r>
            <a:r>
              <a:rPr lang="en-US" sz="2400" dirty="0">
                <a:solidFill>
                  <a:srgbClr val="0070C0"/>
                </a:solidFill>
              </a:rPr>
              <a:t> </a:t>
            </a:r>
          </a:p>
          <a:p>
            <a:r>
              <a:rPr lang="en-US" sz="2400" dirty="0"/>
              <a:t>Twitter: </a:t>
            </a:r>
            <a:r>
              <a:rPr lang="en-US" sz="2400" dirty="0">
                <a:solidFill>
                  <a:srgbClr val="0070C0"/>
                </a:solidFill>
                <a:hlinkClick r:id="rId4">
                  <a:extLst>
                    <a:ext uri="{A12FA001-AC4F-418D-AE19-62706E023703}">
                      <ahyp:hlinkClr xmlns:ahyp="http://schemas.microsoft.com/office/drawing/2018/hyperlinkcolor" val="tx"/>
                    </a:ext>
                  </a:extLst>
                </a:hlinkClick>
              </a:rPr>
              <a:t>@RaphaelS101</a:t>
            </a:r>
            <a:endParaRPr lang="en-US" sz="2400" dirty="0">
              <a:solidFill>
                <a:srgbClr val="0070C0"/>
              </a:solidFill>
            </a:endParaRPr>
          </a:p>
          <a:p>
            <a:r>
              <a:rPr lang="en-US" sz="2400" dirty="0"/>
              <a:t>GitHub: </a:t>
            </a:r>
            <a:r>
              <a:rPr lang="en-US" sz="2400" dirty="0">
                <a:solidFill>
                  <a:srgbClr val="0070C0"/>
                </a:solidFill>
                <a:hlinkClick r:id="rId5">
                  <a:extLst>
                    <a:ext uri="{A12FA001-AC4F-418D-AE19-62706E023703}">
                      <ahyp:hlinkClr xmlns:ahyp="http://schemas.microsoft.com/office/drawing/2018/hyperlinkcolor" val="tx"/>
                    </a:ext>
                  </a:extLst>
                </a:hlinkClick>
              </a:rPr>
              <a:t>RaphaelS1</a:t>
            </a:r>
            <a:endParaRPr lang="en-US" sz="2400" dirty="0">
              <a:solidFill>
                <a:srgbClr val="0070C0"/>
              </a:solidFill>
            </a:endParaRPr>
          </a:p>
          <a:p>
            <a:r>
              <a:rPr lang="en-US" sz="2400" dirty="0"/>
              <a:t>Medium: </a:t>
            </a:r>
            <a:r>
              <a:rPr lang="en-US" sz="2400" dirty="0">
                <a:solidFill>
                  <a:srgbClr val="0070C0"/>
                </a:solidFill>
                <a:hlinkClick r:id="rId6">
                  <a:extLst>
                    <a:ext uri="{A12FA001-AC4F-418D-AE19-62706E023703}">
                      <ahyp:hlinkClr xmlns:ahyp="http://schemas.microsoft.com/office/drawing/2018/hyperlinkcolor" val="tx"/>
                    </a:ext>
                  </a:extLst>
                </a:hlinkClick>
              </a:rPr>
              <a:t>https://medium.com/@raphael_s</a:t>
            </a:r>
            <a:r>
              <a:rPr lang="en-US" sz="2400" dirty="0">
                <a:solidFill>
                  <a:srgbClr val="0070C0"/>
                </a:solidFill>
              </a:rPr>
              <a:t> </a:t>
            </a:r>
          </a:p>
          <a:p>
            <a:r>
              <a:rPr lang="en-US" sz="2400" dirty="0"/>
              <a:t>LinkedIn: </a:t>
            </a:r>
            <a:r>
              <a:rPr lang="en-US" sz="2400" dirty="0">
                <a:solidFill>
                  <a:srgbClr val="0070C0"/>
                </a:solidFill>
                <a:hlinkClick r:id="rId7">
                  <a:extLst>
                    <a:ext uri="{A12FA001-AC4F-418D-AE19-62706E023703}">
                      <ahyp:hlinkClr xmlns:ahyp="http://schemas.microsoft.com/office/drawing/2018/hyperlinkcolor" val="tx"/>
                    </a:ext>
                  </a:extLst>
                </a:hlinkClick>
              </a:rPr>
              <a:t>raphael-sonabend</a:t>
            </a:r>
            <a:endParaRPr lang="en-US" sz="2400" dirty="0">
              <a:solidFill>
                <a:srgbClr val="0070C0"/>
              </a:solidFill>
            </a:endParaRPr>
          </a:p>
          <a:p>
            <a:r>
              <a:rPr lang="en-US" sz="2400" dirty="0"/>
              <a:t>ResearchGate: </a:t>
            </a:r>
            <a:r>
              <a:rPr lang="en-US" sz="2400" dirty="0">
                <a:solidFill>
                  <a:srgbClr val="0070C0"/>
                </a:solidFill>
                <a:hlinkClick r:id="rId8">
                  <a:extLst>
                    <a:ext uri="{A12FA001-AC4F-418D-AE19-62706E023703}">
                      <ahyp:hlinkClr xmlns:ahyp="http://schemas.microsoft.com/office/drawing/2018/hyperlinkcolor" val="tx"/>
                    </a:ext>
                  </a:extLst>
                </a:hlinkClick>
              </a:rPr>
              <a:t>Raphael-Sonabend</a:t>
            </a:r>
            <a:endParaRPr lang="en-US" sz="2400" dirty="0">
              <a:solidFill>
                <a:srgbClr val="0070C0"/>
              </a:solidFill>
            </a:endParaRPr>
          </a:p>
          <a:p>
            <a:r>
              <a:rPr lang="en-US" sz="2400" dirty="0"/>
              <a:t>Website: </a:t>
            </a:r>
            <a:r>
              <a:rPr lang="en-US" sz="2400" dirty="0">
                <a:solidFill>
                  <a:srgbClr val="0070C0"/>
                </a:solidFill>
                <a:hlinkClick r:id="rId9">
                  <a:extLst>
                    <a:ext uri="{A12FA001-AC4F-418D-AE19-62706E023703}">
                      <ahyp:hlinkClr xmlns:ahyp="http://schemas.microsoft.com/office/drawing/2018/hyperlinkcolor" val="tx"/>
                    </a:ext>
                  </a:extLst>
                </a:hlinkClick>
              </a:rPr>
              <a:t>https://www.raphaelsonabend.co.uk/</a:t>
            </a:r>
            <a:endParaRPr lang="en-US" sz="2400" dirty="0">
              <a:solidFill>
                <a:srgbClr val="0070C0"/>
              </a:solidFill>
            </a:endParaRPr>
          </a:p>
          <a:p>
            <a:r>
              <a:rPr lang="en-US" sz="2400" dirty="0"/>
              <a:t>Jobs: </a:t>
            </a:r>
            <a:r>
              <a:rPr lang="en-US" sz="2400" dirty="0">
                <a:solidFill>
                  <a:srgbClr val="0070C0"/>
                </a:solidFill>
                <a:hlinkClick r:id="rId10">
                  <a:extLst>
                    <a:ext uri="{A12FA001-AC4F-418D-AE19-62706E023703}">
                      <ahyp:hlinkClr xmlns:ahyp="http://schemas.microsoft.com/office/drawing/2018/hyperlinkcolor" val="tx"/>
                    </a:ext>
                  </a:extLst>
                </a:hlinkClick>
              </a:rPr>
              <a:t>https://sebastian.vollmer.ms/jobs/</a:t>
            </a:r>
            <a:endParaRPr lang="en-US" sz="2400" dirty="0">
              <a:solidFill>
                <a:srgbClr val="0070C0"/>
              </a:solidFill>
            </a:endParaRPr>
          </a:p>
          <a:p>
            <a:endParaRPr lang="en-US" sz="2400" dirty="0"/>
          </a:p>
          <a:p>
            <a:endParaRPr lang="en-US" sz="2400" dirty="0"/>
          </a:p>
        </p:txBody>
      </p:sp>
      <p:sp>
        <p:nvSpPr>
          <p:cNvPr id="3" name="Subtitle 2">
            <a:extLst>
              <a:ext uri="{FF2B5EF4-FFF2-40B4-BE49-F238E27FC236}">
                <a16:creationId xmlns:a16="http://schemas.microsoft.com/office/drawing/2014/main" id="{09338263-61AB-5946-6163-781C3AC2383A}"/>
              </a:ext>
            </a:extLst>
          </p:cNvPr>
          <p:cNvSpPr txBox="1">
            <a:spLocks/>
          </p:cNvSpPr>
          <p:nvPr/>
        </p:nvSpPr>
        <p:spPr>
          <a:xfrm>
            <a:off x="1" y="1"/>
            <a:ext cx="853440" cy="32918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pPr algn="l"/>
            <a:r>
              <a:rPr lang="en-US" sz="1200" u="sng" dirty="0">
                <a:solidFill>
                  <a:schemeClr val="accent6"/>
                </a:solidFill>
              </a:rPr>
              <a:t>Cc by 4.0</a:t>
            </a:r>
          </a:p>
        </p:txBody>
      </p:sp>
    </p:spTree>
    <p:extLst>
      <p:ext uri="{BB962C8B-B14F-4D97-AF65-F5344CB8AC3E}">
        <p14:creationId xmlns:p14="http://schemas.microsoft.com/office/powerpoint/2010/main" val="2103182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D4C1F4D-3546-5B91-B9E4-BE699918E255}"/>
              </a:ext>
            </a:extLst>
          </p:cNvPr>
          <p:cNvGraphicFramePr/>
          <p:nvPr>
            <p:extLst>
              <p:ext uri="{D42A27DB-BD31-4B8C-83A1-F6EECF244321}">
                <p14:modId xmlns:p14="http://schemas.microsoft.com/office/powerpoint/2010/main" val="832623675"/>
              </p:ext>
            </p:extLst>
          </p:nvPr>
        </p:nvGraphicFramePr>
        <p:xfrm>
          <a:off x="0" y="1800000"/>
          <a:ext cx="12192000" cy="25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4935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Ethical ai</a:t>
            </a:r>
          </a:p>
        </p:txBody>
      </p:sp>
      <p:pic>
        <p:nvPicPr>
          <p:cNvPr id="16" name="Picture 15" descr="A robot with a face">
            <a:extLst>
              <a:ext uri="{FF2B5EF4-FFF2-40B4-BE49-F238E27FC236}">
                <a16:creationId xmlns:a16="http://schemas.microsoft.com/office/drawing/2014/main" id="{B25C1DC1-5454-A1DC-DEAE-F428EFE0D46F}"/>
              </a:ext>
            </a:extLst>
          </p:cNvPr>
          <p:cNvPicPr>
            <a:picLocks noChangeAspect="1"/>
          </p:cNvPicPr>
          <p:nvPr/>
        </p:nvPicPr>
        <p:blipFill>
          <a:blip r:embed="rId3"/>
          <a:stretch>
            <a:fillRect/>
          </a:stretch>
        </p:blipFill>
        <p:spPr>
          <a:xfrm>
            <a:off x="4998282" y="1116345"/>
            <a:ext cx="5523102" cy="3866172"/>
          </a:xfrm>
          <a:prstGeom prst="rect">
            <a:avLst/>
          </a:prstGeom>
        </p:spPr>
      </p:pic>
    </p:spTree>
    <p:extLst>
      <p:ext uri="{BB962C8B-B14F-4D97-AF65-F5344CB8AC3E}">
        <p14:creationId xmlns:p14="http://schemas.microsoft.com/office/powerpoint/2010/main" val="240129360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EA861E8D-2901-52FD-E7CB-5D1AB36D3555}"/>
                  </a:ext>
                </a:extLst>
              </p:cNvPr>
              <p:cNvGraphicFramePr>
                <a:graphicFrameLocks noChangeAspect="1"/>
              </p:cNvGraphicFramePr>
              <p:nvPr>
                <p:extLst>
                  <p:ext uri="{D42A27DB-BD31-4B8C-83A1-F6EECF244321}">
                    <p14:modId xmlns:p14="http://schemas.microsoft.com/office/powerpoint/2010/main" val="4177959859"/>
                  </p:ext>
                </p:extLst>
              </p:nvPr>
            </p:nvGraphicFramePr>
            <p:xfrm>
              <a:off x="3440121" y="3633491"/>
              <a:ext cx="5515405" cy="3102415"/>
            </p:xfrm>
            <a:graphic>
              <a:graphicData uri="http://schemas.microsoft.com/office/powerpoint/2016/sectionzoom">
                <psez:sectionZm>
                  <psez:sectionZmObj sectionId="{85930E0F-FB53-DB41-97BF-736CA892FACC}">
                    <psez:zmPr id="{503E6EAF-AF90-CE4E-B7EA-F0654D8E1D3D}" transitionDur="1000">
                      <p166:blipFill xmlns:p166="http://schemas.microsoft.com/office/powerpoint/2016/6/main">
                        <a:blip r:embed="rId3"/>
                        <a:stretch>
                          <a:fillRect/>
                        </a:stretch>
                      </p166:blipFill>
                      <p166:spPr xmlns:p166="http://schemas.microsoft.com/office/powerpoint/2016/6/main">
                        <a:xfrm>
                          <a:off x="0" y="0"/>
                          <a:ext cx="5515405" cy="3102415"/>
                        </a:xfrm>
                        <a:prstGeom prst="rect">
                          <a:avLst/>
                        </a:prstGeom>
                        <a:solidFill>
                          <a:srgbClr val="FFFFFF">
                            <a:shade val="85000"/>
                          </a:srgbClr>
                        </a:solidFill>
                        <a:ln w="88900" cap="sq">
                          <a:solidFill>
                            <a:schemeClr val="accent2"/>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EA861E8D-2901-52FD-E7CB-5D1AB36D3555}"/>
                  </a:ext>
                </a:extLst>
              </p:cNvPr>
              <p:cNvPicPr>
                <a:picLocks noGrp="1" noRot="1" noChangeAspect="1" noMove="1" noResize="1" noEditPoints="1" noAdjustHandles="1" noChangeArrowheads="1" noChangeShapeType="1"/>
              </p:cNvPicPr>
              <p:nvPr/>
            </p:nvPicPr>
            <p:blipFill>
              <a:blip r:embed="rId5"/>
              <a:stretch>
                <a:fillRect/>
              </a:stretch>
            </p:blipFill>
            <p:spPr>
              <a:xfrm>
                <a:off x="3440121" y="3633491"/>
                <a:ext cx="5515405" cy="3102415"/>
              </a:xfrm>
              <a:prstGeom prst="rect">
                <a:avLst/>
              </a:prstGeom>
              <a:solidFill>
                <a:srgbClr val="FFFFFF">
                  <a:shade val="85000"/>
                </a:srgbClr>
              </a:solidFill>
              <a:ln w="88900" cap="sq">
                <a:solidFill>
                  <a:schemeClr val="accent2"/>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37534D4-A254-C388-0AC0-0A9828AED88C}"/>
                  </a:ext>
                </a:extLst>
              </p:cNvPr>
              <p:cNvGraphicFramePr>
                <a:graphicFrameLocks noChangeAspect="1"/>
              </p:cNvGraphicFramePr>
              <p:nvPr>
                <p:extLst>
                  <p:ext uri="{D42A27DB-BD31-4B8C-83A1-F6EECF244321}">
                    <p14:modId xmlns:p14="http://schemas.microsoft.com/office/powerpoint/2010/main" val="3787379138"/>
                  </p:ext>
                </p:extLst>
              </p:nvPr>
            </p:nvGraphicFramePr>
            <p:xfrm>
              <a:off x="96111" y="189000"/>
              <a:ext cx="5760001" cy="3240000"/>
            </p:xfrm>
            <a:graphic>
              <a:graphicData uri="http://schemas.microsoft.com/office/powerpoint/2016/sectionzoom">
                <psez:sectionZm>
                  <psez:sectionZmObj sectionId="{4AC322A3-8974-EE44-8F8F-BD913456948C}">
                    <psez:zmPr id="{96C1F329-5F44-8349-A053-ABF0EB0162B3}" transitionDur="1000">
                      <p166:blipFill xmlns:p166="http://schemas.microsoft.com/office/powerpoint/2016/6/main">
                        <a:blip r:embed="rId6"/>
                        <a:stretch>
                          <a:fillRect/>
                        </a:stretch>
                      </p166:blipFill>
                      <p166:spPr xmlns:p166="http://schemas.microsoft.com/office/powerpoint/2016/6/main">
                        <a:xfrm>
                          <a:off x="0" y="0"/>
                          <a:ext cx="5760001" cy="3240000"/>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37534D4-A254-C388-0AC0-0A9828AED88C}"/>
                  </a:ext>
                </a:extLst>
              </p:cNvPr>
              <p:cNvPicPr>
                <a:picLocks noGrp="1" noRot="1" noChangeAspect="1" noMove="1" noResize="1" noEditPoints="1" noAdjustHandles="1" noChangeArrowheads="1" noChangeShapeType="1"/>
              </p:cNvPicPr>
              <p:nvPr/>
            </p:nvPicPr>
            <p:blipFill>
              <a:blip r:embed="rId8"/>
              <a:stretch>
                <a:fillRect/>
              </a:stretch>
            </p:blipFill>
            <p:spPr>
              <a:xfrm>
                <a:off x="96111" y="189000"/>
                <a:ext cx="5760001" cy="3240000"/>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084FFCDA-EEC6-F35D-5CE3-AA3E97630F75}"/>
                  </a:ext>
                </a:extLst>
              </p:cNvPr>
              <p:cNvGraphicFramePr>
                <a:graphicFrameLocks noChangeAspect="1"/>
              </p:cNvGraphicFramePr>
              <p:nvPr>
                <p:extLst>
                  <p:ext uri="{D42A27DB-BD31-4B8C-83A1-F6EECF244321}">
                    <p14:modId xmlns:p14="http://schemas.microsoft.com/office/powerpoint/2010/main" val="4139810369"/>
                  </p:ext>
                </p:extLst>
              </p:nvPr>
            </p:nvGraphicFramePr>
            <p:xfrm>
              <a:off x="6432000" y="189000"/>
              <a:ext cx="5760000" cy="3240000"/>
            </p:xfrm>
            <a:graphic>
              <a:graphicData uri="http://schemas.microsoft.com/office/powerpoint/2016/sectionzoom">
                <psez:sectionZm>
                  <psez:sectionZmObj sectionId="{3DA8448B-AEDC-BD4C-B1D5-D973A565B9D4}">
                    <psez:zmPr id="{E4B5508A-0274-5D43-8089-999D628C6D19}" returnToParent="0" transitionDur="1000">
                      <p166:blipFill xmlns:p166="http://schemas.microsoft.com/office/powerpoint/2016/6/main">
                        <a:blip r:embed="rId9"/>
                        <a:stretch>
                          <a:fillRect/>
                        </a:stretch>
                      </p166:blipFill>
                      <p166:spPr xmlns:p166="http://schemas.microsoft.com/office/powerpoint/2016/6/main">
                        <a:xfrm>
                          <a:off x="0" y="0"/>
                          <a:ext cx="5760000" cy="3240000"/>
                        </a:xfrm>
                        <a:prstGeom prst="rect">
                          <a:avLst/>
                        </a:prstGeom>
                        <a:solidFill>
                          <a:srgbClr val="FFFFFF">
                            <a:shade val="85000"/>
                          </a:srgbClr>
                        </a:solidFill>
                        <a:ln w="88900" cap="sq">
                          <a:solidFill>
                            <a:schemeClr val="accent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084FFCDA-EEC6-F35D-5CE3-AA3E97630F75}"/>
                  </a:ext>
                </a:extLst>
              </p:cNvPr>
              <p:cNvPicPr>
                <a:picLocks noGrp="1" noRot="1" noChangeAspect="1" noMove="1" noResize="1" noEditPoints="1" noAdjustHandles="1" noChangeArrowheads="1" noChangeShapeType="1"/>
              </p:cNvPicPr>
              <p:nvPr/>
            </p:nvPicPr>
            <p:blipFill>
              <a:blip r:embed="rId11"/>
              <a:stretch>
                <a:fillRect/>
              </a:stretch>
            </p:blipFill>
            <p:spPr>
              <a:xfrm>
                <a:off x="6432000" y="189000"/>
                <a:ext cx="5760000" cy="3240000"/>
              </a:xfrm>
              <a:prstGeom prst="rect">
                <a:avLst/>
              </a:prstGeom>
              <a:solidFill>
                <a:srgbClr val="FFFFFF">
                  <a:shade val="85000"/>
                </a:srgbClr>
              </a:solidFill>
              <a:ln w="88900" cap="sq">
                <a:solidFill>
                  <a:schemeClr val="accent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cxnSp>
        <p:nvCxnSpPr>
          <p:cNvPr id="14" name="Elbow Connector 13">
            <a:extLst>
              <a:ext uri="{FF2B5EF4-FFF2-40B4-BE49-F238E27FC236}">
                <a16:creationId xmlns:a16="http://schemas.microsoft.com/office/drawing/2014/main" id="{8CD0C931-4548-AC66-A462-02C6D72D370F}"/>
              </a:ext>
            </a:extLst>
          </p:cNvPr>
          <p:cNvCxnSpPr>
            <a:cxnSpLocks/>
            <a:stCxn id="11" idx="2"/>
            <a:endCxn id="9" idx="1"/>
          </p:cNvCxnSpPr>
          <p:nvPr/>
        </p:nvCxnSpPr>
        <p:spPr>
          <a:xfrm rot="16200000" flipH="1">
            <a:off x="2330267" y="4074844"/>
            <a:ext cx="1755699" cy="464009"/>
          </a:xfrm>
          <a:prstGeom prst="bentConnector2">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EC6D1897-80D9-928B-D5A3-7887F0C9CFCF}"/>
              </a:ext>
            </a:extLst>
          </p:cNvPr>
          <p:cNvCxnSpPr>
            <a:cxnSpLocks/>
            <a:stCxn id="9" idx="3"/>
          </p:cNvCxnSpPr>
          <p:nvPr/>
        </p:nvCxnSpPr>
        <p:spPr>
          <a:xfrm flipV="1">
            <a:off x="8955526" y="3633491"/>
            <a:ext cx="356474" cy="1551208"/>
          </a:xfrm>
          <a:prstGeom prst="bentConnector2">
            <a:avLst/>
          </a:prstGeom>
          <a:ln w="762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5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D4C1F4D-3546-5B91-B9E4-BE699918E255}"/>
              </a:ext>
            </a:extLst>
          </p:cNvPr>
          <p:cNvGraphicFramePr/>
          <p:nvPr/>
        </p:nvGraphicFramePr>
        <p:xfrm>
          <a:off x="0" y="1800000"/>
          <a:ext cx="12191999" cy="25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424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F6F1-3B9A-3D3E-4E1C-1F5A69BE93FB}"/>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800" u="sng" dirty="0"/>
              <a:t>applications</a:t>
            </a:r>
          </a:p>
        </p:txBody>
      </p:sp>
      <p:pic>
        <p:nvPicPr>
          <p:cNvPr id="4" name="Picture 3" descr="Chart&#10;&#10;Description automatically generated">
            <a:extLst>
              <a:ext uri="{FF2B5EF4-FFF2-40B4-BE49-F238E27FC236}">
                <a16:creationId xmlns:a16="http://schemas.microsoft.com/office/drawing/2014/main" id="{E00667ED-2F50-A1DB-BB2D-2B85B7E002BA}"/>
              </a:ext>
            </a:extLst>
          </p:cNvPr>
          <p:cNvPicPr>
            <a:picLocks noChangeAspect="1"/>
          </p:cNvPicPr>
          <p:nvPr/>
        </p:nvPicPr>
        <p:blipFill>
          <a:blip r:embed="rId3"/>
          <a:stretch>
            <a:fillRect/>
          </a:stretch>
        </p:blipFill>
        <p:spPr>
          <a:xfrm>
            <a:off x="5062332" y="1140329"/>
            <a:ext cx="6363604" cy="4406800"/>
          </a:xfrm>
          <a:prstGeom prst="rect">
            <a:avLst/>
          </a:prstGeom>
          <a:ln w="38100">
            <a:solidFill>
              <a:schemeClr val="tx1"/>
            </a:solidFill>
          </a:ln>
        </p:spPr>
      </p:pic>
      <p:sp>
        <p:nvSpPr>
          <p:cNvPr id="6" name="Rectangle 5">
            <a:extLst>
              <a:ext uri="{FF2B5EF4-FFF2-40B4-BE49-F238E27FC236}">
                <a16:creationId xmlns:a16="http://schemas.microsoft.com/office/drawing/2014/main" id="{370A54F9-4785-A647-4584-F1B21F8D70A1}"/>
              </a:ext>
            </a:extLst>
          </p:cNvPr>
          <p:cNvSpPr/>
          <p:nvPr/>
        </p:nvSpPr>
        <p:spPr>
          <a:xfrm>
            <a:off x="5013057" y="5585151"/>
            <a:ext cx="6412879" cy="577081"/>
          </a:xfrm>
          <a:prstGeom prst="rect">
            <a:avLst/>
          </a:prstGeom>
        </p:spPr>
        <p:txBody>
          <a:bodyPr wrap="square">
            <a:spAutoFit/>
          </a:bodyPr>
          <a:lstStyle/>
          <a:p>
            <a:r>
              <a:rPr lang="en-GB" sz="1050" dirty="0"/>
              <a:t>Figure from Sonabend et al. (2021). Non-pharmaceutical interventions, vaccination, and the SARS-CoV-2 delta variant in England: a mathematical modelling study. </a:t>
            </a:r>
            <a:r>
              <a:rPr lang="en-GB" sz="1050" i="1" dirty="0"/>
              <a:t>The Lancet</a:t>
            </a:r>
            <a:r>
              <a:rPr lang="en-GB" sz="1050" dirty="0"/>
              <a:t>. https://</a:t>
            </a:r>
            <a:r>
              <a:rPr lang="en-GB" sz="1050" dirty="0" err="1"/>
              <a:t>doi.org</a:t>
            </a:r>
            <a:r>
              <a:rPr lang="en-GB" sz="1050" dirty="0"/>
              <a:t>/https://</a:t>
            </a:r>
            <a:r>
              <a:rPr lang="en-GB" sz="1050" dirty="0" err="1"/>
              <a:t>doi.org</a:t>
            </a:r>
            <a:r>
              <a:rPr lang="en-GB" sz="1050" dirty="0"/>
              <a:t>/10.1016/S0140-6736(21)02276-5</a:t>
            </a:r>
            <a:endParaRPr lang="en-GB" sz="1050" dirty="0">
              <a:effectLst/>
            </a:endParaRPr>
          </a:p>
        </p:txBody>
      </p:sp>
    </p:spTree>
    <p:extLst>
      <p:ext uri="{BB962C8B-B14F-4D97-AF65-F5344CB8AC3E}">
        <p14:creationId xmlns:p14="http://schemas.microsoft.com/office/powerpoint/2010/main" val="116301479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{9129F67B-DDD7-834F-B715-8B0D34D63B7B}tf10001119_mac</Template>
  <TotalTime>24006</TotalTime>
  <Words>5582</Words>
  <Application>Microsoft Macintosh PowerPoint</Application>
  <PresentationFormat>Widescreen</PresentationFormat>
  <Paragraphs>563</Paragraphs>
  <Slides>44</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Cambria Math</vt:lpstr>
      <vt:lpstr>Gill Sans MT</vt:lpstr>
      <vt:lpstr>Helvetica</vt:lpstr>
      <vt:lpstr>Helvetica Neue Thin</vt:lpstr>
      <vt:lpstr>Helvetica Neue Thin</vt:lpstr>
      <vt:lpstr>Gallery</vt:lpstr>
      <vt:lpstr>Ethical considerations in AI and mathematical modelling for public health decision making </vt:lpstr>
      <vt:lpstr>Abstract</vt:lpstr>
      <vt:lpstr>About Me</vt:lpstr>
      <vt:lpstr>PowerPoint Presentation</vt:lpstr>
      <vt:lpstr>PowerPoint Presentation</vt:lpstr>
      <vt:lpstr>Ethical ai</vt:lpstr>
      <vt:lpstr>PowerPoint Presentation</vt:lpstr>
      <vt:lpstr>PowerPoint Presentation</vt:lpstr>
      <vt:lpstr>applications</vt:lpstr>
      <vt:lpstr>PowerPoint Presentation</vt:lpstr>
      <vt:lpstr>Theory VS. Application</vt:lpstr>
      <vt:lpstr>Theory AND Application</vt:lpstr>
      <vt:lpstr>Policy and decision making</vt:lpstr>
      <vt:lpstr>Ethical considerations in Healthcare</vt:lpstr>
      <vt:lpstr>Survival analysis</vt:lpstr>
      <vt:lpstr>Survival analysis</vt:lpstr>
      <vt:lpstr>Survival analysis</vt:lpstr>
      <vt:lpstr>Wellcome Funded Projects</vt:lpstr>
      <vt:lpstr>DISCUSSION</vt:lpstr>
      <vt:lpstr>PowerPoint Presentation</vt:lpstr>
      <vt:lpstr>explainabilitY</vt:lpstr>
      <vt:lpstr>PowerPoint Presentation</vt:lpstr>
      <vt:lpstr>Visualisation</vt:lpstr>
      <vt:lpstr>Visualisation</vt:lpstr>
      <vt:lpstr>Forecasting vs Predictions</vt:lpstr>
      <vt:lpstr>Forecasting vs predictions</vt:lpstr>
      <vt:lpstr>Forecasting vs predictions</vt:lpstr>
      <vt:lpstr>Model Validation</vt:lpstr>
      <vt:lpstr>Model Validation</vt:lpstr>
      <vt:lpstr>Model Validation</vt:lpstr>
      <vt:lpstr>Risk and Uncertainty</vt:lpstr>
      <vt:lpstr>Risk and Uncertainty</vt:lpstr>
      <vt:lpstr>Limits of AI</vt:lpstr>
      <vt:lpstr>DISCUSSION</vt:lpstr>
      <vt:lpstr>PowerPoint Presentation</vt:lpstr>
      <vt:lpstr>sustainability</vt:lpstr>
      <vt:lpstr>PowerPoint Presentation</vt:lpstr>
      <vt:lpstr>Open Source</vt:lpstr>
      <vt:lpstr>Open Source</vt:lpstr>
      <vt:lpstr>Community building</vt:lpstr>
      <vt:lpstr>Access &amp; Maintenance</vt:lpstr>
      <vt:lpstr>Environmental</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 AI: Explainability And SustainabilitY in AI</dc:title>
  <dc:creator>Sonabend, Raphael E B</dc:creator>
  <cp:lastModifiedBy>Sonabend, Raphael E B</cp:lastModifiedBy>
  <cp:revision>49</cp:revision>
  <dcterms:created xsi:type="dcterms:W3CDTF">2022-05-08T18:18:16Z</dcterms:created>
  <dcterms:modified xsi:type="dcterms:W3CDTF">2022-06-20T21:22:10Z</dcterms:modified>
</cp:coreProperties>
</file>